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9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10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13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14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notesSlides/notesSlide19.xml" ContentType="application/vnd.openxmlformats-officedocument.presentationml.notesSlide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notesSlides/notesSlide20.xml" ContentType="application/vnd.openxmlformats-officedocument.presentationml.notesSlid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</p:sldMasterIdLst>
  <p:notesMasterIdLst>
    <p:notesMasterId r:id="rId26"/>
  </p:notesMasterIdLst>
  <p:sldIdLst>
    <p:sldId id="256" r:id="rId4"/>
    <p:sldId id="258" r:id="rId5"/>
    <p:sldId id="257" r:id="rId6"/>
    <p:sldId id="260" r:id="rId7"/>
    <p:sldId id="261" r:id="rId8"/>
    <p:sldId id="259" r:id="rId9"/>
    <p:sldId id="262" r:id="rId10"/>
    <p:sldId id="263" r:id="rId11"/>
    <p:sldId id="265" r:id="rId12"/>
    <p:sldId id="264" r:id="rId13"/>
    <p:sldId id="266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6A6"/>
    <a:srgbClr val="D1E6A7"/>
    <a:srgbClr val="FBFCFE"/>
    <a:srgbClr val="4D651D"/>
    <a:srgbClr val="FFDE95"/>
    <a:srgbClr val="A8D058"/>
    <a:srgbClr val="87E3CB"/>
    <a:srgbClr val="F9897A"/>
    <a:srgbClr val="C08500"/>
    <a:srgbClr val="FFB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8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06490-B492-49FE-9018-80B6789B86DB}" type="datetimeFigureOut">
              <a:rPr lang="zh-CN" altLang="en-US" smtClean="0"/>
              <a:t>2025/4/7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57D96-E487-48A4-8A2F-DAA776E969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57D96-E487-48A4-8A2F-DAA776E969D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-63987"/>
            <a:ext cx="12192000" cy="6858000"/>
          </a:xfrm>
          <a:prstGeom prst="rect">
            <a:avLst/>
          </a:prstGeom>
          <a:blipFill>
            <a:blip r:embed="rId4"/>
            <a:srcRect/>
            <a:stretch>
              <a:fillRect t="-627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5" r="71090" b="47898"/>
          <a:stretch>
            <a:fillRect/>
          </a:stretch>
        </p:blipFill>
        <p:spPr>
          <a:xfrm rot="5555488" flipV="1">
            <a:off x="13523" y="3540931"/>
            <a:ext cx="3316791" cy="3497381"/>
          </a:xfrm>
          <a:custGeom>
            <a:avLst/>
            <a:gdLst>
              <a:gd name="connsiteX0" fmla="*/ 0 w 3316791"/>
              <a:gd name="connsiteY0" fmla="*/ 0 h 3497381"/>
              <a:gd name="connsiteX1" fmla="*/ 0 w 3316791"/>
              <a:gd name="connsiteY1" fmla="*/ 3497381 h 3497381"/>
              <a:gd name="connsiteX2" fmla="*/ 3165292 w 3316791"/>
              <a:gd name="connsiteY2" fmla="*/ 3497381 h 3497381"/>
              <a:gd name="connsiteX3" fmla="*/ 3316791 w 3316791"/>
              <a:gd name="connsiteY3" fmla="*/ 150120 h 34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6791" h="3497381">
                <a:moveTo>
                  <a:pt x="0" y="0"/>
                </a:moveTo>
                <a:lnTo>
                  <a:pt x="0" y="3497381"/>
                </a:lnTo>
                <a:lnTo>
                  <a:pt x="3165292" y="3497381"/>
                </a:lnTo>
                <a:lnTo>
                  <a:pt x="3316791" y="150120"/>
                </a:ln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6" t="15362" r="42" b="14502"/>
          <a:stretch>
            <a:fillRect/>
          </a:stretch>
        </p:blipFill>
        <p:spPr>
          <a:xfrm rot="1900453" flipV="1">
            <a:off x="4609780" y="4895658"/>
            <a:ext cx="3356308" cy="3089671"/>
          </a:xfrm>
          <a:custGeom>
            <a:avLst/>
            <a:gdLst>
              <a:gd name="connsiteX0" fmla="*/ 0 w 3356308"/>
              <a:gd name="connsiteY0" fmla="*/ 3089671 h 3089671"/>
              <a:gd name="connsiteX1" fmla="*/ 3356308 w 3356308"/>
              <a:gd name="connsiteY1" fmla="*/ 3089671 h 3089671"/>
              <a:gd name="connsiteX2" fmla="*/ 3356308 w 3356308"/>
              <a:gd name="connsiteY2" fmla="*/ 2070812 h 3089671"/>
              <a:gd name="connsiteX3" fmla="*/ 0 w 3356308"/>
              <a:gd name="connsiteY3" fmla="*/ 0 h 308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6308" h="3089671">
                <a:moveTo>
                  <a:pt x="0" y="3089671"/>
                </a:moveTo>
                <a:lnTo>
                  <a:pt x="3356308" y="3089671"/>
                </a:lnTo>
                <a:lnTo>
                  <a:pt x="3356308" y="207081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6" t="9321" r="20520" b="14502"/>
          <a:stretch>
            <a:fillRect/>
          </a:stretch>
        </p:blipFill>
        <p:spPr>
          <a:xfrm rot="5713260">
            <a:off x="9963328" y="4727391"/>
            <a:ext cx="1621770" cy="2946374"/>
          </a:xfrm>
          <a:custGeom>
            <a:avLst/>
            <a:gdLst>
              <a:gd name="connsiteX0" fmla="*/ 0 w 1621770"/>
              <a:gd name="connsiteY0" fmla="*/ 2946374 h 2946374"/>
              <a:gd name="connsiteX1" fmla="*/ 0 w 1621770"/>
              <a:gd name="connsiteY1" fmla="*/ 123590 h 2946374"/>
              <a:gd name="connsiteX2" fmla="*/ 1352540 w 1621770"/>
              <a:gd name="connsiteY2" fmla="*/ 0 h 2946374"/>
              <a:gd name="connsiteX3" fmla="*/ 1621770 w 1621770"/>
              <a:gd name="connsiteY3" fmla="*/ 2946374 h 2946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1770" h="2946374">
                <a:moveTo>
                  <a:pt x="0" y="2946374"/>
                </a:moveTo>
                <a:lnTo>
                  <a:pt x="0" y="123590"/>
                </a:lnTo>
                <a:lnTo>
                  <a:pt x="1352540" y="0"/>
                </a:lnTo>
                <a:lnTo>
                  <a:pt x="1621770" y="2946374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 rot="16200000">
            <a:off x="31125" y="-31124"/>
            <a:ext cx="3426538" cy="3488787"/>
          </a:xfrm>
          <a:prstGeom prst="rect">
            <a:avLst/>
          </a:prstGeom>
          <a:blipFill>
            <a:blip r:embed="rId3"/>
            <a:srcRect/>
            <a:stretch>
              <a:fillRect l="-114699" t="-515" b="-255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rot="5400000">
            <a:off x="8734336" y="3400336"/>
            <a:ext cx="3426540" cy="3488789"/>
          </a:xfrm>
          <a:prstGeom prst="rect">
            <a:avLst/>
          </a:prstGeom>
          <a:blipFill>
            <a:blip r:embed="rId3"/>
            <a:srcRect/>
            <a:stretch>
              <a:fillRect l="-114699" t="-515" b="-255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5" r="71090" b="47898"/>
          <a:stretch>
            <a:fillRect/>
          </a:stretch>
        </p:blipFill>
        <p:spPr>
          <a:xfrm rot="5555488" flipV="1">
            <a:off x="-3939" y="5631006"/>
            <a:ext cx="1249535" cy="1317569"/>
          </a:xfrm>
          <a:custGeom>
            <a:avLst/>
            <a:gdLst>
              <a:gd name="connsiteX0" fmla="*/ 0 w 3316791"/>
              <a:gd name="connsiteY0" fmla="*/ 0 h 3497381"/>
              <a:gd name="connsiteX1" fmla="*/ 0 w 3316791"/>
              <a:gd name="connsiteY1" fmla="*/ 3497381 h 3497381"/>
              <a:gd name="connsiteX2" fmla="*/ 3165292 w 3316791"/>
              <a:gd name="connsiteY2" fmla="*/ 3497381 h 3497381"/>
              <a:gd name="connsiteX3" fmla="*/ 3316791 w 3316791"/>
              <a:gd name="connsiteY3" fmla="*/ 150120 h 34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6791" h="3497381">
                <a:moveTo>
                  <a:pt x="0" y="0"/>
                </a:moveTo>
                <a:lnTo>
                  <a:pt x="0" y="3497381"/>
                </a:lnTo>
                <a:lnTo>
                  <a:pt x="3165292" y="3497381"/>
                </a:lnTo>
                <a:lnTo>
                  <a:pt x="3316791" y="15012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5" r="71090" b="47898"/>
          <a:stretch>
            <a:fillRect/>
          </a:stretch>
        </p:blipFill>
        <p:spPr>
          <a:xfrm rot="16416889" flipV="1">
            <a:off x="10940708" y="-94544"/>
            <a:ext cx="1249535" cy="1317569"/>
          </a:xfrm>
          <a:custGeom>
            <a:avLst/>
            <a:gdLst>
              <a:gd name="connsiteX0" fmla="*/ 0 w 3316791"/>
              <a:gd name="connsiteY0" fmla="*/ 0 h 3497381"/>
              <a:gd name="connsiteX1" fmla="*/ 0 w 3316791"/>
              <a:gd name="connsiteY1" fmla="*/ 3497381 h 3497381"/>
              <a:gd name="connsiteX2" fmla="*/ 3165292 w 3316791"/>
              <a:gd name="connsiteY2" fmla="*/ 3497381 h 3497381"/>
              <a:gd name="connsiteX3" fmla="*/ 3316791 w 3316791"/>
              <a:gd name="connsiteY3" fmla="*/ 150120 h 34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6791" h="3497381">
                <a:moveTo>
                  <a:pt x="0" y="0"/>
                </a:moveTo>
                <a:lnTo>
                  <a:pt x="0" y="3497381"/>
                </a:lnTo>
                <a:lnTo>
                  <a:pt x="3165292" y="3497381"/>
                </a:lnTo>
                <a:lnTo>
                  <a:pt x="3316791" y="15012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5" r="71090" b="47898"/>
          <a:stretch>
            <a:fillRect/>
          </a:stretch>
        </p:blipFill>
        <p:spPr>
          <a:xfrm rot="16044512">
            <a:off x="-60211" y="-83399"/>
            <a:ext cx="1249535" cy="1317569"/>
          </a:xfrm>
          <a:custGeom>
            <a:avLst/>
            <a:gdLst>
              <a:gd name="connsiteX0" fmla="*/ 0 w 3316791"/>
              <a:gd name="connsiteY0" fmla="*/ 0 h 3497381"/>
              <a:gd name="connsiteX1" fmla="*/ 0 w 3316791"/>
              <a:gd name="connsiteY1" fmla="*/ 3497381 h 3497381"/>
              <a:gd name="connsiteX2" fmla="*/ 3165292 w 3316791"/>
              <a:gd name="connsiteY2" fmla="*/ 3497381 h 3497381"/>
              <a:gd name="connsiteX3" fmla="*/ 3316791 w 3316791"/>
              <a:gd name="connsiteY3" fmla="*/ 150120 h 34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6791" h="3497381">
                <a:moveTo>
                  <a:pt x="0" y="0"/>
                </a:moveTo>
                <a:lnTo>
                  <a:pt x="0" y="3497381"/>
                </a:lnTo>
                <a:lnTo>
                  <a:pt x="3165292" y="3497381"/>
                </a:lnTo>
                <a:lnTo>
                  <a:pt x="3316791" y="150120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05" r="71090" b="47898"/>
          <a:stretch>
            <a:fillRect/>
          </a:stretch>
        </p:blipFill>
        <p:spPr>
          <a:xfrm rot="16416889" flipV="1">
            <a:off x="10940708" y="-94544"/>
            <a:ext cx="1249535" cy="1317569"/>
          </a:xfrm>
          <a:custGeom>
            <a:avLst/>
            <a:gdLst>
              <a:gd name="connsiteX0" fmla="*/ 0 w 3316791"/>
              <a:gd name="connsiteY0" fmla="*/ 0 h 3497381"/>
              <a:gd name="connsiteX1" fmla="*/ 0 w 3316791"/>
              <a:gd name="connsiteY1" fmla="*/ 3497381 h 3497381"/>
              <a:gd name="connsiteX2" fmla="*/ 3165292 w 3316791"/>
              <a:gd name="connsiteY2" fmla="*/ 3497381 h 3497381"/>
              <a:gd name="connsiteX3" fmla="*/ 3316791 w 3316791"/>
              <a:gd name="connsiteY3" fmla="*/ 150120 h 3497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6791" h="3497381">
                <a:moveTo>
                  <a:pt x="0" y="0"/>
                </a:moveTo>
                <a:lnTo>
                  <a:pt x="0" y="3497381"/>
                </a:lnTo>
                <a:lnTo>
                  <a:pt x="3165292" y="3497381"/>
                </a:lnTo>
                <a:lnTo>
                  <a:pt x="3316791" y="15012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26" Type="http://schemas.openxmlformats.org/officeDocument/2006/relationships/tags" Target="../tags/tag114.xml"/><Relationship Id="rId39" Type="http://schemas.openxmlformats.org/officeDocument/2006/relationships/image" Target="../media/image10.png"/><Relationship Id="rId21" Type="http://schemas.openxmlformats.org/officeDocument/2006/relationships/tags" Target="../tags/tag109.xml"/><Relationship Id="rId34" Type="http://schemas.openxmlformats.org/officeDocument/2006/relationships/tags" Target="../tags/tag122.xml"/><Relationship Id="rId42" Type="http://schemas.openxmlformats.org/officeDocument/2006/relationships/image" Target="../media/image48.svg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0" Type="http://schemas.openxmlformats.org/officeDocument/2006/relationships/tags" Target="../tags/tag108.xml"/><Relationship Id="rId29" Type="http://schemas.openxmlformats.org/officeDocument/2006/relationships/tags" Target="../tags/tag117.xml"/><Relationship Id="rId41" Type="http://schemas.openxmlformats.org/officeDocument/2006/relationships/image" Target="../media/image47.png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tags" Target="../tags/tag112.xml"/><Relationship Id="rId32" Type="http://schemas.openxmlformats.org/officeDocument/2006/relationships/tags" Target="../tags/tag120.xml"/><Relationship Id="rId37" Type="http://schemas.openxmlformats.org/officeDocument/2006/relationships/slideLayout" Target="../slideLayouts/slideLayout4.xml"/><Relationship Id="rId40" Type="http://schemas.openxmlformats.org/officeDocument/2006/relationships/image" Target="../media/image11.svg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openxmlformats.org/officeDocument/2006/relationships/tags" Target="../tags/tag111.xml"/><Relationship Id="rId28" Type="http://schemas.openxmlformats.org/officeDocument/2006/relationships/tags" Target="../tags/tag116.xml"/><Relationship Id="rId36" Type="http://schemas.openxmlformats.org/officeDocument/2006/relationships/tags" Target="../tags/tag124.xml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31" Type="http://schemas.openxmlformats.org/officeDocument/2006/relationships/tags" Target="../tags/tag119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tags" Target="../tags/tag110.xml"/><Relationship Id="rId27" Type="http://schemas.openxmlformats.org/officeDocument/2006/relationships/tags" Target="../tags/tag115.xml"/><Relationship Id="rId30" Type="http://schemas.openxmlformats.org/officeDocument/2006/relationships/tags" Target="../tags/tag118.xml"/><Relationship Id="rId35" Type="http://schemas.openxmlformats.org/officeDocument/2006/relationships/tags" Target="../tags/tag123.xml"/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tags" Target="../tags/tag113.xml"/><Relationship Id="rId33" Type="http://schemas.openxmlformats.org/officeDocument/2006/relationships/tags" Target="../tags/tag121.xml"/><Relationship Id="rId3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2.xml"/><Relationship Id="rId13" Type="http://schemas.openxmlformats.org/officeDocument/2006/relationships/tags" Target="../tags/tag137.xml"/><Relationship Id="rId18" Type="http://schemas.openxmlformats.org/officeDocument/2006/relationships/tags" Target="../tags/tag142.xml"/><Relationship Id="rId26" Type="http://schemas.openxmlformats.org/officeDocument/2006/relationships/notesSlide" Target="../notesSlides/notesSlide11.xml"/><Relationship Id="rId3" Type="http://schemas.openxmlformats.org/officeDocument/2006/relationships/tags" Target="../tags/tag127.xml"/><Relationship Id="rId21" Type="http://schemas.openxmlformats.org/officeDocument/2006/relationships/tags" Target="../tags/tag145.xml"/><Relationship Id="rId7" Type="http://schemas.openxmlformats.org/officeDocument/2006/relationships/tags" Target="../tags/tag131.xml"/><Relationship Id="rId12" Type="http://schemas.openxmlformats.org/officeDocument/2006/relationships/tags" Target="../tags/tag136.xml"/><Relationship Id="rId17" Type="http://schemas.openxmlformats.org/officeDocument/2006/relationships/tags" Target="../tags/tag141.xml"/><Relationship Id="rId25" Type="http://schemas.openxmlformats.org/officeDocument/2006/relationships/slideLayout" Target="../slideLayouts/slideLayout4.xml"/><Relationship Id="rId2" Type="http://schemas.openxmlformats.org/officeDocument/2006/relationships/tags" Target="../tags/tag126.xml"/><Relationship Id="rId16" Type="http://schemas.openxmlformats.org/officeDocument/2006/relationships/tags" Target="../tags/tag140.xml"/><Relationship Id="rId20" Type="http://schemas.openxmlformats.org/officeDocument/2006/relationships/tags" Target="../tags/tag144.xml"/><Relationship Id="rId29" Type="http://schemas.openxmlformats.org/officeDocument/2006/relationships/image" Target="../media/image49.png"/><Relationship Id="rId1" Type="http://schemas.openxmlformats.org/officeDocument/2006/relationships/tags" Target="../tags/tag125.xml"/><Relationship Id="rId6" Type="http://schemas.openxmlformats.org/officeDocument/2006/relationships/tags" Target="../tags/tag130.xml"/><Relationship Id="rId11" Type="http://schemas.openxmlformats.org/officeDocument/2006/relationships/tags" Target="../tags/tag135.xml"/><Relationship Id="rId24" Type="http://schemas.openxmlformats.org/officeDocument/2006/relationships/tags" Target="../tags/tag148.xml"/><Relationship Id="rId5" Type="http://schemas.openxmlformats.org/officeDocument/2006/relationships/tags" Target="../tags/tag129.xml"/><Relationship Id="rId15" Type="http://schemas.openxmlformats.org/officeDocument/2006/relationships/tags" Target="../tags/tag139.xml"/><Relationship Id="rId23" Type="http://schemas.openxmlformats.org/officeDocument/2006/relationships/tags" Target="../tags/tag147.xml"/><Relationship Id="rId28" Type="http://schemas.openxmlformats.org/officeDocument/2006/relationships/image" Target="../media/image11.svg"/><Relationship Id="rId10" Type="http://schemas.openxmlformats.org/officeDocument/2006/relationships/tags" Target="../tags/tag134.xml"/><Relationship Id="rId19" Type="http://schemas.openxmlformats.org/officeDocument/2006/relationships/tags" Target="../tags/tag143.xml"/><Relationship Id="rId31" Type="http://schemas.openxmlformats.org/officeDocument/2006/relationships/image" Target="../media/image46.png"/><Relationship Id="rId4" Type="http://schemas.openxmlformats.org/officeDocument/2006/relationships/tags" Target="../tags/tag128.xml"/><Relationship Id="rId9" Type="http://schemas.openxmlformats.org/officeDocument/2006/relationships/tags" Target="../tags/tag133.xml"/><Relationship Id="rId14" Type="http://schemas.openxmlformats.org/officeDocument/2006/relationships/tags" Target="../tags/tag138.xml"/><Relationship Id="rId22" Type="http://schemas.openxmlformats.org/officeDocument/2006/relationships/tags" Target="../tags/tag146.xml"/><Relationship Id="rId27" Type="http://schemas.openxmlformats.org/officeDocument/2006/relationships/image" Target="../media/image10.png"/><Relationship Id="rId30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61.xml"/><Relationship Id="rId18" Type="http://schemas.openxmlformats.org/officeDocument/2006/relationships/tags" Target="../tags/tag166.xml"/><Relationship Id="rId26" Type="http://schemas.openxmlformats.org/officeDocument/2006/relationships/tags" Target="../tags/tag174.xml"/><Relationship Id="rId39" Type="http://schemas.openxmlformats.org/officeDocument/2006/relationships/tags" Target="../tags/tag187.xml"/><Relationship Id="rId21" Type="http://schemas.openxmlformats.org/officeDocument/2006/relationships/tags" Target="../tags/tag169.xml"/><Relationship Id="rId34" Type="http://schemas.openxmlformats.org/officeDocument/2006/relationships/tags" Target="../tags/tag182.xml"/><Relationship Id="rId42" Type="http://schemas.openxmlformats.org/officeDocument/2006/relationships/slideLayout" Target="../slideLayouts/slideLayout4.xml"/><Relationship Id="rId47" Type="http://schemas.openxmlformats.org/officeDocument/2006/relationships/image" Target="../media/image52.svg"/><Relationship Id="rId7" Type="http://schemas.openxmlformats.org/officeDocument/2006/relationships/tags" Target="../tags/tag155.xml"/><Relationship Id="rId2" Type="http://schemas.openxmlformats.org/officeDocument/2006/relationships/tags" Target="../tags/tag150.xml"/><Relationship Id="rId16" Type="http://schemas.openxmlformats.org/officeDocument/2006/relationships/tags" Target="../tags/tag164.xml"/><Relationship Id="rId29" Type="http://schemas.openxmlformats.org/officeDocument/2006/relationships/tags" Target="../tags/tag177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24" Type="http://schemas.openxmlformats.org/officeDocument/2006/relationships/tags" Target="../tags/tag172.xml"/><Relationship Id="rId32" Type="http://schemas.openxmlformats.org/officeDocument/2006/relationships/tags" Target="../tags/tag180.xml"/><Relationship Id="rId37" Type="http://schemas.openxmlformats.org/officeDocument/2006/relationships/tags" Target="../tags/tag185.xml"/><Relationship Id="rId40" Type="http://schemas.openxmlformats.org/officeDocument/2006/relationships/tags" Target="../tags/tag188.xml"/><Relationship Id="rId45" Type="http://schemas.openxmlformats.org/officeDocument/2006/relationships/image" Target="../media/image11.svg"/><Relationship Id="rId5" Type="http://schemas.openxmlformats.org/officeDocument/2006/relationships/tags" Target="../tags/tag153.xml"/><Relationship Id="rId15" Type="http://schemas.openxmlformats.org/officeDocument/2006/relationships/tags" Target="../tags/tag163.xml"/><Relationship Id="rId23" Type="http://schemas.openxmlformats.org/officeDocument/2006/relationships/tags" Target="../tags/tag171.xml"/><Relationship Id="rId28" Type="http://schemas.openxmlformats.org/officeDocument/2006/relationships/tags" Target="../tags/tag176.xml"/><Relationship Id="rId36" Type="http://schemas.openxmlformats.org/officeDocument/2006/relationships/tags" Target="../tags/tag184.xml"/><Relationship Id="rId10" Type="http://schemas.openxmlformats.org/officeDocument/2006/relationships/tags" Target="../tags/tag158.xml"/><Relationship Id="rId19" Type="http://schemas.openxmlformats.org/officeDocument/2006/relationships/tags" Target="../tags/tag167.xml"/><Relationship Id="rId31" Type="http://schemas.openxmlformats.org/officeDocument/2006/relationships/tags" Target="../tags/tag179.xml"/><Relationship Id="rId44" Type="http://schemas.openxmlformats.org/officeDocument/2006/relationships/image" Target="../media/image10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tags" Target="../tags/tag162.xml"/><Relationship Id="rId22" Type="http://schemas.openxmlformats.org/officeDocument/2006/relationships/tags" Target="../tags/tag170.xml"/><Relationship Id="rId27" Type="http://schemas.openxmlformats.org/officeDocument/2006/relationships/tags" Target="../tags/tag175.xml"/><Relationship Id="rId30" Type="http://schemas.openxmlformats.org/officeDocument/2006/relationships/tags" Target="../tags/tag178.xml"/><Relationship Id="rId35" Type="http://schemas.openxmlformats.org/officeDocument/2006/relationships/tags" Target="../tags/tag183.xml"/><Relationship Id="rId43" Type="http://schemas.openxmlformats.org/officeDocument/2006/relationships/notesSlide" Target="../notesSlides/notesSlide13.xml"/><Relationship Id="rId8" Type="http://schemas.openxmlformats.org/officeDocument/2006/relationships/tags" Target="../tags/tag156.xml"/><Relationship Id="rId3" Type="http://schemas.openxmlformats.org/officeDocument/2006/relationships/tags" Target="../tags/tag151.xml"/><Relationship Id="rId12" Type="http://schemas.openxmlformats.org/officeDocument/2006/relationships/tags" Target="../tags/tag160.xml"/><Relationship Id="rId17" Type="http://schemas.openxmlformats.org/officeDocument/2006/relationships/tags" Target="../tags/tag165.xml"/><Relationship Id="rId25" Type="http://schemas.openxmlformats.org/officeDocument/2006/relationships/tags" Target="../tags/tag173.xml"/><Relationship Id="rId33" Type="http://schemas.openxmlformats.org/officeDocument/2006/relationships/tags" Target="../tags/tag181.xml"/><Relationship Id="rId38" Type="http://schemas.openxmlformats.org/officeDocument/2006/relationships/tags" Target="../tags/tag186.xml"/><Relationship Id="rId46" Type="http://schemas.openxmlformats.org/officeDocument/2006/relationships/image" Target="../media/image51.png"/><Relationship Id="rId20" Type="http://schemas.openxmlformats.org/officeDocument/2006/relationships/tags" Target="../tags/tag168.xml"/><Relationship Id="rId41" Type="http://schemas.openxmlformats.org/officeDocument/2006/relationships/tags" Target="../tags/tag18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tags" Target="../tags/tag202.xml"/><Relationship Id="rId18" Type="http://schemas.openxmlformats.org/officeDocument/2006/relationships/notesSlide" Target="../notesSlides/notesSlide14.xml"/><Relationship Id="rId26" Type="http://schemas.openxmlformats.org/officeDocument/2006/relationships/image" Target="../media/image58.svg"/><Relationship Id="rId3" Type="http://schemas.openxmlformats.org/officeDocument/2006/relationships/tags" Target="../tags/tag192.xml"/><Relationship Id="rId21" Type="http://schemas.openxmlformats.org/officeDocument/2006/relationships/image" Target="../media/image53.png"/><Relationship Id="rId7" Type="http://schemas.openxmlformats.org/officeDocument/2006/relationships/tags" Target="../tags/tag196.xml"/><Relationship Id="rId12" Type="http://schemas.openxmlformats.org/officeDocument/2006/relationships/tags" Target="../tags/tag201.xml"/><Relationship Id="rId17" Type="http://schemas.openxmlformats.org/officeDocument/2006/relationships/slideLayout" Target="../slideLayouts/slideLayout4.xml"/><Relationship Id="rId25" Type="http://schemas.openxmlformats.org/officeDocument/2006/relationships/image" Target="../media/image57.png"/><Relationship Id="rId2" Type="http://schemas.openxmlformats.org/officeDocument/2006/relationships/tags" Target="../tags/tag191.xml"/><Relationship Id="rId16" Type="http://schemas.openxmlformats.org/officeDocument/2006/relationships/tags" Target="../tags/tag205.xml"/><Relationship Id="rId20" Type="http://schemas.openxmlformats.org/officeDocument/2006/relationships/image" Target="../media/image11.svg"/><Relationship Id="rId29" Type="http://schemas.openxmlformats.org/officeDocument/2006/relationships/image" Target="../media/image61.png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tags" Target="../tags/tag200.xml"/><Relationship Id="rId24" Type="http://schemas.openxmlformats.org/officeDocument/2006/relationships/image" Target="../media/image56.svg"/><Relationship Id="rId5" Type="http://schemas.openxmlformats.org/officeDocument/2006/relationships/tags" Target="../tags/tag194.xml"/><Relationship Id="rId15" Type="http://schemas.openxmlformats.org/officeDocument/2006/relationships/tags" Target="../tags/tag204.xml"/><Relationship Id="rId23" Type="http://schemas.openxmlformats.org/officeDocument/2006/relationships/image" Target="../media/image55.png"/><Relationship Id="rId28" Type="http://schemas.openxmlformats.org/officeDocument/2006/relationships/image" Target="../media/image60.svg"/><Relationship Id="rId10" Type="http://schemas.openxmlformats.org/officeDocument/2006/relationships/tags" Target="../tags/tag199.xml"/><Relationship Id="rId19" Type="http://schemas.openxmlformats.org/officeDocument/2006/relationships/image" Target="../media/image10.png"/><Relationship Id="rId31" Type="http://schemas.openxmlformats.org/officeDocument/2006/relationships/image" Target="../media/image63.png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tags" Target="../tags/tag203.xml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13.xml"/><Relationship Id="rId13" Type="http://schemas.openxmlformats.org/officeDocument/2006/relationships/tags" Target="../tags/tag218.xml"/><Relationship Id="rId18" Type="http://schemas.openxmlformats.org/officeDocument/2006/relationships/notesSlide" Target="../notesSlides/notesSlide15.xml"/><Relationship Id="rId3" Type="http://schemas.openxmlformats.org/officeDocument/2006/relationships/tags" Target="../tags/tag208.xml"/><Relationship Id="rId21" Type="http://schemas.openxmlformats.org/officeDocument/2006/relationships/image" Target="../media/image64.png"/><Relationship Id="rId7" Type="http://schemas.openxmlformats.org/officeDocument/2006/relationships/tags" Target="../tags/tag212.xml"/><Relationship Id="rId12" Type="http://schemas.openxmlformats.org/officeDocument/2006/relationships/tags" Target="../tags/tag217.xml"/><Relationship Id="rId17" Type="http://schemas.openxmlformats.org/officeDocument/2006/relationships/slideLayout" Target="../slideLayouts/slideLayout4.xml"/><Relationship Id="rId2" Type="http://schemas.openxmlformats.org/officeDocument/2006/relationships/tags" Target="../tags/tag207.xml"/><Relationship Id="rId16" Type="http://schemas.openxmlformats.org/officeDocument/2006/relationships/tags" Target="../tags/tag221.xml"/><Relationship Id="rId20" Type="http://schemas.openxmlformats.org/officeDocument/2006/relationships/image" Target="../media/image11.svg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11" Type="http://schemas.openxmlformats.org/officeDocument/2006/relationships/tags" Target="../tags/tag216.xml"/><Relationship Id="rId5" Type="http://schemas.openxmlformats.org/officeDocument/2006/relationships/tags" Target="../tags/tag210.xml"/><Relationship Id="rId15" Type="http://schemas.openxmlformats.org/officeDocument/2006/relationships/tags" Target="../tags/tag220.xml"/><Relationship Id="rId10" Type="http://schemas.openxmlformats.org/officeDocument/2006/relationships/tags" Target="../tags/tag215.xml"/><Relationship Id="rId19" Type="http://schemas.openxmlformats.org/officeDocument/2006/relationships/image" Target="../media/image10.png"/><Relationship Id="rId4" Type="http://schemas.openxmlformats.org/officeDocument/2006/relationships/tags" Target="../tags/tag209.xml"/><Relationship Id="rId9" Type="http://schemas.openxmlformats.org/officeDocument/2006/relationships/tags" Target="../tags/tag214.xml"/><Relationship Id="rId14" Type="http://schemas.openxmlformats.org/officeDocument/2006/relationships/tags" Target="../tags/tag219.xml"/><Relationship Id="rId22" Type="http://schemas.openxmlformats.org/officeDocument/2006/relationships/image" Target="../media/image65.sv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34.xml"/><Relationship Id="rId18" Type="http://schemas.openxmlformats.org/officeDocument/2006/relationships/tags" Target="../tags/tag239.xml"/><Relationship Id="rId26" Type="http://schemas.openxmlformats.org/officeDocument/2006/relationships/tags" Target="../tags/tag247.xml"/><Relationship Id="rId39" Type="http://schemas.openxmlformats.org/officeDocument/2006/relationships/image" Target="../media/image11.svg"/><Relationship Id="rId21" Type="http://schemas.openxmlformats.org/officeDocument/2006/relationships/tags" Target="../tags/tag242.xml"/><Relationship Id="rId34" Type="http://schemas.openxmlformats.org/officeDocument/2006/relationships/tags" Target="../tags/tag255.xml"/><Relationship Id="rId7" Type="http://schemas.openxmlformats.org/officeDocument/2006/relationships/tags" Target="../tags/tag228.xml"/><Relationship Id="rId12" Type="http://schemas.openxmlformats.org/officeDocument/2006/relationships/tags" Target="../tags/tag233.xml"/><Relationship Id="rId17" Type="http://schemas.openxmlformats.org/officeDocument/2006/relationships/tags" Target="../tags/tag238.xml"/><Relationship Id="rId25" Type="http://schemas.openxmlformats.org/officeDocument/2006/relationships/tags" Target="../tags/tag246.xml"/><Relationship Id="rId33" Type="http://schemas.openxmlformats.org/officeDocument/2006/relationships/tags" Target="../tags/tag254.xml"/><Relationship Id="rId38" Type="http://schemas.openxmlformats.org/officeDocument/2006/relationships/image" Target="../media/image10.png"/><Relationship Id="rId2" Type="http://schemas.openxmlformats.org/officeDocument/2006/relationships/tags" Target="../tags/tag223.xml"/><Relationship Id="rId16" Type="http://schemas.openxmlformats.org/officeDocument/2006/relationships/tags" Target="../tags/tag237.xml"/><Relationship Id="rId20" Type="http://schemas.openxmlformats.org/officeDocument/2006/relationships/tags" Target="../tags/tag241.xml"/><Relationship Id="rId29" Type="http://schemas.openxmlformats.org/officeDocument/2006/relationships/tags" Target="../tags/tag250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tags" Target="../tags/tag232.xml"/><Relationship Id="rId24" Type="http://schemas.openxmlformats.org/officeDocument/2006/relationships/tags" Target="../tags/tag245.xml"/><Relationship Id="rId32" Type="http://schemas.openxmlformats.org/officeDocument/2006/relationships/tags" Target="../tags/tag253.xml"/><Relationship Id="rId37" Type="http://schemas.openxmlformats.org/officeDocument/2006/relationships/notesSlide" Target="../notesSlides/notesSlide16.xml"/><Relationship Id="rId5" Type="http://schemas.openxmlformats.org/officeDocument/2006/relationships/tags" Target="../tags/tag226.xml"/><Relationship Id="rId15" Type="http://schemas.openxmlformats.org/officeDocument/2006/relationships/tags" Target="../tags/tag236.xml"/><Relationship Id="rId23" Type="http://schemas.openxmlformats.org/officeDocument/2006/relationships/tags" Target="../tags/tag244.xml"/><Relationship Id="rId28" Type="http://schemas.openxmlformats.org/officeDocument/2006/relationships/tags" Target="../tags/tag249.xml"/><Relationship Id="rId36" Type="http://schemas.openxmlformats.org/officeDocument/2006/relationships/slideLayout" Target="../slideLayouts/slideLayout4.xml"/><Relationship Id="rId10" Type="http://schemas.openxmlformats.org/officeDocument/2006/relationships/tags" Target="../tags/tag231.xml"/><Relationship Id="rId19" Type="http://schemas.openxmlformats.org/officeDocument/2006/relationships/tags" Target="../tags/tag240.xml"/><Relationship Id="rId31" Type="http://schemas.openxmlformats.org/officeDocument/2006/relationships/tags" Target="../tags/tag252.xml"/><Relationship Id="rId4" Type="http://schemas.openxmlformats.org/officeDocument/2006/relationships/tags" Target="../tags/tag225.xml"/><Relationship Id="rId9" Type="http://schemas.openxmlformats.org/officeDocument/2006/relationships/tags" Target="../tags/tag230.xml"/><Relationship Id="rId14" Type="http://schemas.openxmlformats.org/officeDocument/2006/relationships/tags" Target="../tags/tag235.xml"/><Relationship Id="rId22" Type="http://schemas.openxmlformats.org/officeDocument/2006/relationships/tags" Target="../tags/tag243.xml"/><Relationship Id="rId27" Type="http://schemas.openxmlformats.org/officeDocument/2006/relationships/tags" Target="../tags/tag248.xml"/><Relationship Id="rId30" Type="http://schemas.openxmlformats.org/officeDocument/2006/relationships/tags" Target="../tags/tag251.xml"/><Relationship Id="rId35" Type="http://schemas.openxmlformats.org/officeDocument/2006/relationships/tags" Target="../tags/tag256.xml"/><Relationship Id="rId8" Type="http://schemas.openxmlformats.org/officeDocument/2006/relationships/tags" Target="../tags/tag229.xml"/><Relationship Id="rId3" Type="http://schemas.openxmlformats.org/officeDocument/2006/relationships/tags" Target="../tags/tag2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269.xml"/><Relationship Id="rId18" Type="http://schemas.openxmlformats.org/officeDocument/2006/relationships/tags" Target="../tags/tag274.xml"/><Relationship Id="rId26" Type="http://schemas.openxmlformats.org/officeDocument/2006/relationships/tags" Target="../tags/tag282.xml"/><Relationship Id="rId3" Type="http://schemas.openxmlformats.org/officeDocument/2006/relationships/tags" Target="../tags/tag259.xml"/><Relationship Id="rId21" Type="http://schemas.openxmlformats.org/officeDocument/2006/relationships/tags" Target="../tags/tag277.xml"/><Relationship Id="rId34" Type="http://schemas.openxmlformats.org/officeDocument/2006/relationships/image" Target="../media/image10.png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tags" Target="../tags/tag273.xml"/><Relationship Id="rId25" Type="http://schemas.openxmlformats.org/officeDocument/2006/relationships/tags" Target="../tags/tag281.xml"/><Relationship Id="rId33" Type="http://schemas.openxmlformats.org/officeDocument/2006/relationships/notesSlide" Target="../notesSlides/notesSlide19.xml"/><Relationship Id="rId2" Type="http://schemas.openxmlformats.org/officeDocument/2006/relationships/tags" Target="../tags/tag258.xml"/><Relationship Id="rId16" Type="http://schemas.openxmlformats.org/officeDocument/2006/relationships/tags" Target="../tags/tag272.xml"/><Relationship Id="rId20" Type="http://schemas.openxmlformats.org/officeDocument/2006/relationships/tags" Target="../tags/tag276.xml"/><Relationship Id="rId29" Type="http://schemas.openxmlformats.org/officeDocument/2006/relationships/tags" Target="../tags/tag285.xml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24" Type="http://schemas.openxmlformats.org/officeDocument/2006/relationships/tags" Target="../tags/tag280.xml"/><Relationship Id="rId32" Type="http://schemas.openxmlformats.org/officeDocument/2006/relationships/slideLayout" Target="../slideLayouts/slideLayout4.xml"/><Relationship Id="rId5" Type="http://schemas.openxmlformats.org/officeDocument/2006/relationships/tags" Target="../tags/tag261.xml"/><Relationship Id="rId15" Type="http://schemas.openxmlformats.org/officeDocument/2006/relationships/tags" Target="../tags/tag271.xml"/><Relationship Id="rId23" Type="http://schemas.openxmlformats.org/officeDocument/2006/relationships/tags" Target="../tags/tag279.xml"/><Relationship Id="rId28" Type="http://schemas.openxmlformats.org/officeDocument/2006/relationships/tags" Target="../tags/tag284.xml"/><Relationship Id="rId10" Type="http://schemas.openxmlformats.org/officeDocument/2006/relationships/tags" Target="../tags/tag266.xml"/><Relationship Id="rId19" Type="http://schemas.openxmlformats.org/officeDocument/2006/relationships/tags" Target="../tags/tag275.xml"/><Relationship Id="rId31" Type="http://schemas.openxmlformats.org/officeDocument/2006/relationships/tags" Target="../tags/tag287.xml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tags" Target="../tags/tag270.xml"/><Relationship Id="rId22" Type="http://schemas.openxmlformats.org/officeDocument/2006/relationships/tags" Target="../tags/tag278.xml"/><Relationship Id="rId27" Type="http://schemas.openxmlformats.org/officeDocument/2006/relationships/tags" Target="../tags/tag283.xml"/><Relationship Id="rId30" Type="http://schemas.openxmlformats.org/officeDocument/2006/relationships/tags" Target="../tags/tag286.xml"/><Relationship Id="rId35" Type="http://schemas.openxmlformats.org/officeDocument/2006/relationships/image" Target="../media/image11.svg"/><Relationship Id="rId8" Type="http://schemas.openxmlformats.org/officeDocument/2006/relationships/tags" Target="../tags/tag26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13.svg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12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1.sv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10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13" Type="http://schemas.openxmlformats.org/officeDocument/2006/relationships/tags" Target="../tags/tag300.xml"/><Relationship Id="rId18" Type="http://schemas.openxmlformats.org/officeDocument/2006/relationships/tags" Target="../tags/tag305.xml"/><Relationship Id="rId26" Type="http://schemas.openxmlformats.org/officeDocument/2006/relationships/image" Target="../media/image10.png"/><Relationship Id="rId3" Type="http://schemas.openxmlformats.org/officeDocument/2006/relationships/tags" Target="../tags/tag290.xml"/><Relationship Id="rId21" Type="http://schemas.openxmlformats.org/officeDocument/2006/relationships/tags" Target="../tags/tag308.xml"/><Relationship Id="rId7" Type="http://schemas.openxmlformats.org/officeDocument/2006/relationships/tags" Target="../tags/tag294.xml"/><Relationship Id="rId12" Type="http://schemas.openxmlformats.org/officeDocument/2006/relationships/tags" Target="../tags/tag299.xml"/><Relationship Id="rId17" Type="http://schemas.openxmlformats.org/officeDocument/2006/relationships/tags" Target="../tags/tag304.xml"/><Relationship Id="rId25" Type="http://schemas.openxmlformats.org/officeDocument/2006/relationships/notesSlide" Target="../notesSlides/notesSlide20.xml"/><Relationship Id="rId2" Type="http://schemas.openxmlformats.org/officeDocument/2006/relationships/tags" Target="../tags/tag289.xml"/><Relationship Id="rId16" Type="http://schemas.openxmlformats.org/officeDocument/2006/relationships/tags" Target="../tags/tag303.xml"/><Relationship Id="rId20" Type="http://schemas.openxmlformats.org/officeDocument/2006/relationships/tags" Target="../tags/tag307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24" Type="http://schemas.openxmlformats.org/officeDocument/2006/relationships/slideLayout" Target="../slideLayouts/slideLayout4.xml"/><Relationship Id="rId5" Type="http://schemas.openxmlformats.org/officeDocument/2006/relationships/tags" Target="../tags/tag292.xml"/><Relationship Id="rId15" Type="http://schemas.openxmlformats.org/officeDocument/2006/relationships/tags" Target="../tags/tag302.xml"/><Relationship Id="rId23" Type="http://schemas.openxmlformats.org/officeDocument/2006/relationships/tags" Target="../tags/tag310.xml"/><Relationship Id="rId28" Type="http://schemas.openxmlformats.org/officeDocument/2006/relationships/image" Target="../media/image66.png"/><Relationship Id="rId10" Type="http://schemas.openxmlformats.org/officeDocument/2006/relationships/tags" Target="../tags/tag297.xml"/><Relationship Id="rId19" Type="http://schemas.openxmlformats.org/officeDocument/2006/relationships/tags" Target="../tags/tag306.xml"/><Relationship Id="rId4" Type="http://schemas.openxmlformats.org/officeDocument/2006/relationships/tags" Target="../tags/tag291.xml"/><Relationship Id="rId9" Type="http://schemas.openxmlformats.org/officeDocument/2006/relationships/tags" Target="../tags/tag296.xml"/><Relationship Id="rId14" Type="http://schemas.openxmlformats.org/officeDocument/2006/relationships/tags" Target="../tags/tag301.xml"/><Relationship Id="rId22" Type="http://schemas.openxmlformats.org/officeDocument/2006/relationships/tags" Target="../tags/tag309.xml"/><Relationship Id="rId27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18.xml"/><Relationship Id="rId13" Type="http://schemas.openxmlformats.org/officeDocument/2006/relationships/image" Target="../media/image11.svg"/><Relationship Id="rId3" Type="http://schemas.openxmlformats.org/officeDocument/2006/relationships/tags" Target="../tags/tag313.xml"/><Relationship Id="rId7" Type="http://schemas.openxmlformats.org/officeDocument/2006/relationships/tags" Target="../tags/tag317.xml"/><Relationship Id="rId12" Type="http://schemas.openxmlformats.org/officeDocument/2006/relationships/image" Target="../media/image10.png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notesSlide" Target="../notesSlides/notesSlide21.xml"/><Relationship Id="rId5" Type="http://schemas.openxmlformats.org/officeDocument/2006/relationships/tags" Target="../tags/tag315.xml"/><Relationship Id="rId15" Type="http://schemas.openxmlformats.org/officeDocument/2006/relationships/image" Target="../media/image68.png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0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1.sv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26" Type="http://schemas.openxmlformats.org/officeDocument/2006/relationships/notesSlide" Target="../notesSlides/notesSlide5.xml"/><Relationship Id="rId3" Type="http://schemas.openxmlformats.org/officeDocument/2006/relationships/tags" Target="../tags/tag23.xml"/><Relationship Id="rId21" Type="http://schemas.openxmlformats.org/officeDocument/2006/relationships/tags" Target="../tags/tag41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5" Type="http://schemas.openxmlformats.org/officeDocument/2006/relationships/slideLayout" Target="../slideLayouts/slideLayout4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tags" Target="../tags/tag40.xml"/><Relationship Id="rId29" Type="http://schemas.openxmlformats.org/officeDocument/2006/relationships/image" Target="../media/image2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tags" Target="../tags/tag44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tags" Target="../tags/tag43.xml"/><Relationship Id="rId28" Type="http://schemas.openxmlformats.org/officeDocument/2006/relationships/image" Target="../media/image11.svg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tags" Target="../tags/tag42.xml"/><Relationship Id="rId27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image" Target="../media/image10.png"/><Relationship Id="rId3" Type="http://schemas.openxmlformats.org/officeDocument/2006/relationships/tags" Target="../tags/tag47.xml"/><Relationship Id="rId21" Type="http://schemas.openxmlformats.org/officeDocument/2006/relationships/tags" Target="../tags/tag65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notesSlide" Target="../notesSlides/notesSlide6.xml"/><Relationship Id="rId33" Type="http://schemas.openxmlformats.org/officeDocument/2006/relationships/image" Target="../media/image33.svg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tags" Target="../tags/tag64.xml"/><Relationship Id="rId29" Type="http://schemas.openxmlformats.org/officeDocument/2006/relationships/image" Target="../media/image29.sv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slideLayout" Target="../slideLayouts/slideLayout4.xml"/><Relationship Id="rId32" Type="http://schemas.openxmlformats.org/officeDocument/2006/relationships/image" Target="../media/image32.png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tags" Target="../tags/tag67.xml"/><Relationship Id="rId28" Type="http://schemas.openxmlformats.org/officeDocument/2006/relationships/image" Target="../media/image28.png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31" Type="http://schemas.openxmlformats.org/officeDocument/2006/relationships/image" Target="../media/image31.sv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tags" Target="../tags/tag66.xml"/><Relationship Id="rId27" Type="http://schemas.openxmlformats.org/officeDocument/2006/relationships/image" Target="../media/image11.svg"/><Relationship Id="rId30" Type="http://schemas.openxmlformats.org/officeDocument/2006/relationships/image" Target="../media/image30.png"/><Relationship Id="rId8" Type="http://schemas.openxmlformats.org/officeDocument/2006/relationships/tags" Target="../tags/tag5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11.svg"/><Relationship Id="rId9" Type="http://schemas.openxmlformats.org/officeDocument/2006/relationships/image" Target="../media/image38.png"/><Relationship Id="rId14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image" Target="../media/image43.png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image" Target="../media/image11.svg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29" Type="http://schemas.openxmlformats.org/officeDocument/2006/relationships/image" Target="../media/image46.png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image" Target="../media/image10.png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notesSlide" Target="../notesSlides/notesSlide9.xml"/><Relationship Id="rId28" Type="http://schemas.openxmlformats.org/officeDocument/2006/relationships/image" Target="../media/image45.png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slideLayout" Target="../slideLayouts/slideLayout4.xml"/><Relationship Id="rId27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9706" y="514350"/>
            <a:ext cx="10892589" cy="5829300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114300" dist="63500" dir="18900000" algn="bl" rotWithShape="0">
              <a:srgbClr val="7DB06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37347" y="2088035"/>
            <a:ext cx="7892717" cy="1807070"/>
            <a:chOff x="2037347" y="2088035"/>
            <a:chExt cx="7892717" cy="1807070"/>
          </a:xfrm>
        </p:grpSpPr>
        <p:sp>
          <p:nvSpPr>
            <p:cNvPr id="5" name="文本框 4"/>
            <p:cNvSpPr txBox="1"/>
            <p:nvPr/>
          </p:nvSpPr>
          <p:spPr>
            <a:xfrm>
              <a:off x="2261937" y="2651011"/>
              <a:ext cx="76681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副标题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290073" y="2088035"/>
              <a:ext cx="348081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标题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037347" y="2154993"/>
              <a:ext cx="96253" cy="1663028"/>
            </a:xfrm>
            <a:prstGeom prst="rect">
              <a:avLst/>
            </a:prstGeom>
            <a:solidFill>
              <a:srgbClr val="FFD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290074" y="3545457"/>
              <a:ext cx="7639990" cy="3496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endParaRPr lang="en-US" altLang="zh-CN" sz="1400" dirty="0">
                <a:solidFill>
                  <a:srgbClr val="D1E6A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333810" y="655051"/>
            <a:ext cx="3128223" cy="314002"/>
            <a:chOff x="8333810" y="655051"/>
            <a:chExt cx="3128223" cy="314002"/>
          </a:xfrm>
        </p:grpSpPr>
        <p:sp>
          <p:nvSpPr>
            <p:cNvPr id="25" name="文本框 24"/>
            <p:cNvSpPr txBox="1"/>
            <p:nvPr/>
          </p:nvSpPr>
          <p:spPr>
            <a:xfrm>
              <a:off x="9801726" y="655051"/>
              <a:ext cx="16603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solidFill>
                    <a:srgbClr val="6C736C"/>
                  </a:solidFill>
                  <a:latin typeface="思源宋体 CN Medium" panose="02020500000000000000" pitchFamily="18" charset="-122"/>
                  <a:ea typeface="思源宋体 CN Medium" panose="02020500000000000000" pitchFamily="18" charset="-122"/>
                </a:defRPr>
              </a:lvl1pPr>
            </a:lstStyle>
            <a:p>
              <a:r>
                <a:rPr lang="zh-CN" altLang="en-US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各类学校通用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333810" y="661276"/>
              <a:ext cx="1242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学科通用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9702806" y="696713"/>
              <a:ext cx="0" cy="158584"/>
            </a:xfrm>
            <a:prstGeom prst="line">
              <a:avLst/>
            </a:prstGeom>
            <a:ln w="19050">
              <a:solidFill>
                <a:srgbClr val="FFDE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2350169" y="4418723"/>
            <a:ext cx="1989220" cy="897504"/>
            <a:chOff x="2350169" y="4418723"/>
            <a:chExt cx="1989220" cy="897504"/>
          </a:xfrm>
        </p:grpSpPr>
        <p:sp>
          <p:nvSpPr>
            <p:cNvPr id="17" name="文本框 16"/>
            <p:cNvSpPr txBox="1"/>
            <p:nvPr/>
          </p:nvSpPr>
          <p:spPr>
            <a:xfrm>
              <a:off x="2350169" y="4418723"/>
              <a:ext cx="1989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姓名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350169" y="5008450"/>
              <a:ext cx="19892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日期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01709" y="4477485"/>
            <a:ext cx="4100017" cy="788581"/>
            <a:chOff x="5701709" y="4477485"/>
            <a:chExt cx="4100017" cy="788581"/>
          </a:xfrm>
        </p:grpSpPr>
        <p:grpSp>
          <p:nvGrpSpPr>
            <p:cNvPr id="16" name="组合 15"/>
            <p:cNvGrpSpPr/>
            <p:nvPr/>
          </p:nvGrpSpPr>
          <p:grpSpPr>
            <a:xfrm>
              <a:off x="5701709" y="4477485"/>
              <a:ext cx="788581" cy="788581"/>
              <a:chOff x="6723566" y="4210698"/>
              <a:chExt cx="788581" cy="788581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6723566" y="4210698"/>
                <a:ext cx="788581" cy="788581"/>
              </a:xfrm>
              <a:prstGeom prst="ellipse">
                <a:avLst/>
              </a:prstGeom>
              <a:gradFill flip="none" rotWithShape="1">
                <a:gsLst>
                  <a:gs pos="0">
                    <a:srgbClr val="FFDE95"/>
                  </a:gs>
                  <a:gs pos="59000">
                    <a:srgbClr val="D1E6A6"/>
                  </a:gs>
                </a:gsLst>
                <a:lin ang="12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3" name="图形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792745" y="4275319"/>
                <a:ext cx="650222" cy="650222"/>
              </a:xfrm>
              <a:prstGeom prst="rect">
                <a:avLst/>
              </a:prstGeom>
            </p:spPr>
          </p:pic>
        </p:grpSp>
        <p:grpSp>
          <p:nvGrpSpPr>
            <p:cNvPr id="32" name="组合 31"/>
            <p:cNvGrpSpPr/>
            <p:nvPr/>
          </p:nvGrpSpPr>
          <p:grpSpPr>
            <a:xfrm>
              <a:off x="7357427" y="4477485"/>
              <a:ext cx="788581" cy="788581"/>
              <a:chOff x="7943123" y="4210698"/>
              <a:chExt cx="788581" cy="78858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7943123" y="4210698"/>
                <a:ext cx="788581" cy="788581"/>
              </a:xfrm>
              <a:prstGeom prst="ellipse">
                <a:avLst/>
              </a:prstGeom>
              <a:gradFill flip="none" rotWithShape="1">
                <a:gsLst>
                  <a:gs pos="0">
                    <a:srgbClr val="FFDE95"/>
                  </a:gs>
                  <a:gs pos="59000">
                    <a:srgbClr val="D1E6A6"/>
                  </a:gs>
                </a:gsLst>
                <a:lin ang="12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9" name="Freeform 9"/>
              <p:cNvSpPr>
                <a:spLocks noEditPoints="1"/>
              </p:cNvSpPr>
              <p:nvPr/>
            </p:nvSpPr>
            <p:spPr bwMode="auto">
              <a:xfrm rot="19469485">
                <a:off x="8046289" y="4300177"/>
                <a:ext cx="563410" cy="600506"/>
              </a:xfrm>
              <a:custGeom>
                <a:avLst/>
                <a:gdLst>
                  <a:gd name="T0" fmla="*/ 147 w 243"/>
                  <a:gd name="T1" fmla="*/ 240 h 269"/>
                  <a:gd name="T2" fmla="*/ 90 w 243"/>
                  <a:gd name="T3" fmla="*/ 234 h 269"/>
                  <a:gd name="T4" fmla="*/ 147 w 243"/>
                  <a:gd name="T5" fmla="*/ 227 h 269"/>
                  <a:gd name="T6" fmla="*/ 147 w 243"/>
                  <a:gd name="T7" fmla="*/ 243 h 269"/>
                  <a:gd name="T8" fmla="*/ 90 w 243"/>
                  <a:gd name="T9" fmla="*/ 252 h 269"/>
                  <a:gd name="T10" fmla="*/ 96 w 243"/>
                  <a:gd name="T11" fmla="*/ 256 h 269"/>
                  <a:gd name="T12" fmla="*/ 105 w 243"/>
                  <a:gd name="T13" fmla="*/ 262 h 269"/>
                  <a:gd name="T14" fmla="*/ 126 w 243"/>
                  <a:gd name="T15" fmla="*/ 269 h 269"/>
                  <a:gd name="T16" fmla="*/ 138 w 243"/>
                  <a:gd name="T17" fmla="*/ 261 h 269"/>
                  <a:gd name="T18" fmla="*/ 147 w 243"/>
                  <a:gd name="T19" fmla="*/ 256 h 269"/>
                  <a:gd name="T20" fmla="*/ 147 w 243"/>
                  <a:gd name="T21" fmla="*/ 243 h 269"/>
                  <a:gd name="T22" fmla="*/ 128 w 243"/>
                  <a:gd name="T23" fmla="*/ 32 h 269"/>
                  <a:gd name="T24" fmla="*/ 122 w 243"/>
                  <a:gd name="T25" fmla="*/ 0 h 269"/>
                  <a:gd name="T26" fmla="*/ 115 w 243"/>
                  <a:gd name="T27" fmla="*/ 32 h 269"/>
                  <a:gd name="T28" fmla="*/ 54 w 243"/>
                  <a:gd name="T29" fmla="*/ 63 h 269"/>
                  <a:gd name="T30" fmla="*/ 63 w 243"/>
                  <a:gd name="T31" fmla="*/ 63 h 269"/>
                  <a:gd name="T32" fmla="*/ 45 w 243"/>
                  <a:gd name="T33" fmla="*/ 36 h 269"/>
                  <a:gd name="T34" fmla="*/ 36 w 243"/>
                  <a:gd name="T35" fmla="*/ 45 h 269"/>
                  <a:gd name="T36" fmla="*/ 38 w 243"/>
                  <a:gd name="T37" fmla="*/ 122 h 269"/>
                  <a:gd name="T38" fmla="*/ 6 w 243"/>
                  <a:gd name="T39" fmla="*/ 115 h 269"/>
                  <a:gd name="T40" fmla="*/ 6 w 243"/>
                  <a:gd name="T41" fmla="*/ 128 h 269"/>
                  <a:gd name="T42" fmla="*/ 38 w 243"/>
                  <a:gd name="T43" fmla="*/ 122 h 269"/>
                  <a:gd name="T44" fmla="*/ 36 w 243"/>
                  <a:gd name="T45" fmla="*/ 199 h 269"/>
                  <a:gd name="T46" fmla="*/ 40 w 243"/>
                  <a:gd name="T47" fmla="*/ 209 h 269"/>
                  <a:gd name="T48" fmla="*/ 63 w 243"/>
                  <a:gd name="T49" fmla="*/ 189 h 269"/>
                  <a:gd name="T50" fmla="*/ 54 w 243"/>
                  <a:gd name="T51" fmla="*/ 180 h 269"/>
                  <a:gd name="T52" fmla="*/ 180 w 243"/>
                  <a:gd name="T53" fmla="*/ 180 h 269"/>
                  <a:gd name="T54" fmla="*/ 199 w 243"/>
                  <a:gd name="T55" fmla="*/ 208 h 269"/>
                  <a:gd name="T56" fmla="*/ 208 w 243"/>
                  <a:gd name="T57" fmla="*/ 208 h 269"/>
                  <a:gd name="T58" fmla="*/ 189 w 243"/>
                  <a:gd name="T59" fmla="*/ 180 h 269"/>
                  <a:gd name="T60" fmla="*/ 211 w 243"/>
                  <a:gd name="T61" fmla="*/ 115 h 269"/>
                  <a:gd name="T62" fmla="*/ 211 w 243"/>
                  <a:gd name="T63" fmla="*/ 128 h 269"/>
                  <a:gd name="T64" fmla="*/ 243 w 243"/>
                  <a:gd name="T65" fmla="*/ 122 h 269"/>
                  <a:gd name="T66" fmla="*/ 185 w 243"/>
                  <a:gd name="T67" fmla="*/ 65 h 269"/>
                  <a:gd name="T68" fmla="*/ 208 w 243"/>
                  <a:gd name="T69" fmla="*/ 45 h 269"/>
                  <a:gd name="T70" fmla="*/ 199 w 243"/>
                  <a:gd name="T71" fmla="*/ 36 h 269"/>
                  <a:gd name="T72" fmla="*/ 180 w 243"/>
                  <a:gd name="T73" fmla="*/ 63 h 269"/>
                  <a:gd name="T74" fmla="*/ 154 w 243"/>
                  <a:gd name="T75" fmla="*/ 218 h 269"/>
                  <a:gd name="T76" fmla="*/ 96 w 243"/>
                  <a:gd name="T77" fmla="*/ 224 h 269"/>
                  <a:gd name="T78" fmla="*/ 96 w 243"/>
                  <a:gd name="T79" fmla="*/ 211 h 269"/>
                  <a:gd name="T80" fmla="*/ 122 w 243"/>
                  <a:gd name="T81" fmla="*/ 58 h 269"/>
                  <a:gd name="T82" fmla="*/ 148 w 243"/>
                  <a:gd name="T83" fmla="*/ 211 h 269"/>
                  <a:gd name="T84" fmla="*/ 107 w 243"/>
                  <a:gd name="T85" fmla="*/ 76 h 269"/>
                  <a:gd name="T86" fmla="*/ 67 w 243"/>
                  <a:gd name="T87" fmla="*/ 111 h 269"/>
                  <a:gd name="T88" fmla="*/ 72 w 243"/>
                  <a:gd name="T89" fmla="*/ 117 h 269"/>
                  <a:gd name="T90" fmla="*/ 104 w 243"/>
                  <a:gd name="T91" fmla="*/ 82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43" h="269">
                    <a:moveTo>
                      <a:pt x="154" y="234"/>
                    </a:moveTo>
                    <a:cubicBezTo>
                      <a:pt x="154" y="237"/>
                      <a:pt x="151" y="240"/>
                      <a:pt x="147" y="240"/>
                    </a:cubicBezTo>
                    <a:cubicBezTo>
                      <a:pt x="96" y="240"/>
                      <a:pt x="96" y="240"/>
                      <a:pt x="96" y="240"/>
                    </a:cubicBezTo>
                    <a:cubicBezTo>
                      <a:pt x="92" y="240"/>
                      <a:pt x="90" y="237"/>
                      <a:pt x="90" y="234"/>
                    </a:cubicBezTo>
                    <a:cubicBezTo>
                      <a:pt x="90" y="230"/>
                      <a:pt x="92" y="227"/>
                      <a:pt x="96" y="227"/>
                    </a:cubicBezTo>
                    <a:cubicBezTo>
                      <a:pt x="147" y="227"/>
                      <a:pt x="147" y="227"/>
                      <a:pt x="147" y="227"/>
                    </a:cubicBezTo>
                    <a:cubicBezTo>
                      <a:pt x="151" y="227"/>
                      <a:pt x="154" y="230"/>
                      <a:pt x="154" y="234"/>
                    </a:cubicBezTo>
                    <a:close/>
                    <a:moveTo>
                      <a:pt x="147" y="243"/>
                    </a:moveTo>
                    <a:cubicBezTo>
                      <a:pt x="96" y="243"/>
                      <a:pt x="96" y="243"/>
                      <a:pt x="96" y="243"/>
                    </a:cubicBezTo>
                    <a:cubicBezTo>
                      <a:pt x="92" y="243"/>
                      <a:pt x="89" y="247"/>
                      <a:pt x="90" y="252"/>
                    </a:cubicBezTo>
                    <a:cubicBezTo>
                      <a:pt x="91" y="254"/>
                      <a:pt x="93" y="256"/>
                      <a:pt x="96" y="256"/>
                    </a:cubicBezTo>
                    <a:cubicBezTo>
                      <a:pt x="96" y="256"/>
                      <a:pt x="96" y="256"/>
                      <a:pt x="96" y="256"/>
                    </a:cubicBezTo>
                    <a:cubicBezTo>
                      <a:pt x="100" y="256"/>
                      <a:pt x="103" y="258"/>
                      <a:pt x="105" y="261"/>
                    </a:cubicBezTo>
                    <a:cubicBezTo>
                      <a:pt x="105" y="262"/>
                      <a:pt x="105" y="262"/>
                      <a:pt x="105" y="262"/>
                    </a:cubicBezTo>
                    <a:cubicBezTo>
                      <a:pt x="107" y="266"/>
                      <a:pt x="112" y="269"/>
                      <a:pt x="117" y="269"/>
                    </a:cubicBezTo>
                    <a:cubicBezTo>
                      <a:pt x="126" y="269"/>
                      <a:pt x="126" y="269"/>
                      <a:pt x="126" y="269"/>
                    </a:cubicBezTo>
                    <a:cubicBezTo>
                      <a:pt x="131" y="269"/>
                      <a:pt x="136" y="266"/>
                      <a:pt x="138" y="262"/>
                    </a:cubicBezTo>
                    <a:cubicBezTo>
                      <a:pt x="138" y="261"/>
                      <a:pt x="138" y="261"/>
                      <a:pt x="138" y="261"/>
                    </a:cubicBezTo>
                    <a:cubicBezTo>
                      <a:pt x="140" y="258"/>
                      <a:pt x="143" y="256"/>
                      <a:pt x="147" y="256"/>
                    </a:cubicBezTo>
                    <a:cubicBezTo>
                      <a:pt x="147" y="256"/>
                      <a:pt x="147" y="256"/>
                      <a:pt x="147" y="256"/>
                    </a:cubicBezTo>
                    <a:cubicBezTo>
                      <a:pt x="150" y="256"/>
                      <a:pt x="152" y="254"/>
                      <a:pt x="153" y="252"/>
                    </a:cubicBezTo>
                    <a:cubicBezTo>
                      <a:pt x="155" y="247"/>
                      <a:pt x="151" y="243"/>
                      <a:pt x="147" y="243"/>
                    </a:cubicBezTo>
                    <a:close/>
                    <a:moveTo>
                      <a:pt x="122" y="38"/>
                    </a:moveTo>
                    <a:cubicBezTo>
                      <a:pt x="125" y="38"/>
                      <a:pt x="128" y="36"/>
                      <a:pt x="128" y="32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28" y="3"/>
                      <a:pt x="125" y="0"/>
                      <a:pt x="122" y="0"/>
                    </a:cubicBezTo>
                    <a:cubicBezTo>
                      <a:pt x="118" y="0"/>
                      <a:pt x="115" y="3"/>
                      <a:pt x="115" y="6"/>
                    </a:cubicBezTo>
                    <a:cubicBezTo>
                      <a:pt x="115" y="32"/>
                      <a:pt x="115" y="32"/>
                      <a:pt x="115" y="32"/>
                    </a:cubicBezTo>
                    <a:cubicBezTo>
                      <a:pt x="115" y="36"/>
                      <a:pt x="118" y="38"/>
                      <a:pt x="122" y="38"/>
                    </a:cubicBezTo>
                    <a:close/>
                    <a:moveTo>
                      <a:pt x="54" y="63"/>
                    </a:moveTo>
                    <a:cubicBezTo>
                      <a:pt x="55" y="64"/>
                      <a:pt x="57" y="65"/>
                      <a:pt x="58" y="65"/>
                    </a:cubicBezTo>
                    <a:cubicBezTo>
                      <a:pt x="60" y="65"/>
                      <a:pt x="62" y="64"/>
                      <a:pt x="63" y="63"/>
                    </a:cubicBezTo>
                    <a:cubicBezTo>
                      <a:pt x="65" y="60"/>
                      <a:pt x="65" y="56"/>
                      <a:pt x="63" y="54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2" y="33"/>
                      <a:pt x="38" y="33"/>
                      <a:pt x="36" y="36"/>
                    </a:cubicBezTo>
                    <a:cubicBezTo>
                      <a:pt x="33" y="38"/>
                      <a:pt x="33" y="42"/>
                      <a:pt x="36" y="45"/>
                    </a:cubicBezTo>
                    <a:lnTo>
                      <a:pt x="54" y="63"/>
                    </a:lnTo>
                    <a:close/>
                    <a:moveTo>
                      <a:pt x="38" y="122"/>
                    </a:moveTo>
                    <a:cubicBezTo>
                      <a:pt x="38" y="118"/>
                      <a:pt x="36" y="115"/>
                      <a:pt x="32" y="115"/>
                    </a:cubicBezTo>
                    <a:cubicBezTo>
                      <a:pt x="6" y="115"/>
                      <a:pt x="6" y="115"/>
                      <a:pt x="6" y="115"/>
                    </a:cubicBezTo>
                    <a:cubicBezTo>
                      <a:pt x="3" y="115"/>
                      <a:pt x="0" y="118"/>
                      <a:pt x="0" y="122"/>
                    </a:cubicBezTo>
                    <a:cubicBezTo>
                      <a:pt x="0" y="125"/>
                      <a:pt x="3" y="128"/>
                      <a:pt x="6" y="128"/>
                    </a:cubicBezTo>
                    <a:cubicBezTo>
                      <a:pt x="32" y="128"/>
                      <a:pt x="32" y="128"/>
                      <a:pt x="32" y="128"/>
                    </a:cubicBezTo>
                    <a:cubicBezTo>
                      <a:pt x="36" y="128"/>
                      <a:pt x="38" y="125"/>
                      <a:pt x="38" y="122"/>
                    </a:cubicBezTo>
                    <a:close/>
                    <a:moveTo>
                      <a:pt x="54" y="180"/>
                    </a:moveTo>
                    <a:cubicBezTo>
                      <a:pt x="36" y="199"/>
                      <a:pt x="36" y="199"/>
                      <a:pt x="36" y="199"/>
                    </a:cubicBezTo>
                    <a:cubicBezTo>
                      <a:pt x="33" y="201"/>
                      <a:pt x="33" y="205"/>
                      <a:pt x="36" y="208"/>
                    </a:cubicBezTo>
                    <a:cubicBezTo>
                      <a:pt x="37" y="209"/>
                      <a:pt x="39" y="209"/>
                      <a:pt x="40" y="209"/>
                    </a:cubicBezTo>
                    <a:cubicBezTo>
                      <a:pt x="42" y="209"/>
                      <a:pt x="43" y="209"/>
                      <a:pt x="45" y="208"/>
                    </a:cubicBezTo>
                    <a:cubicBezTo>
                      <a:pt x="63" y="189"/>
                      <a:pt x="63" y="189"/>
                      <a:pt x="63" y="189"/>
                    </a:cubicBezTo>
                    <a:cubicBezTo>
                      <a:pt x="65" y="187"/>
                      <a:pt x="65" y="183"/>
                      <a:pt x="63" y="180"/>
                    </a:cubicBezTo>
                    <a:cubicBezTo>
                      <a:pt x="60" y="178"/>
                      <a:pt x="56" y="178"/>
                      <a:pt x="54" y="180"/>
                    </a:cubicBezTo>
                    <a:close/>
                    <a:moveTo>
                      <a:pt x="189" y="180"/>
                    </a:moveTo>
                    <a:cubicBezTo>
                      <a:pt x="187" y="178"/>
                      <a:pt x="183" y="178"/>
                      <a:pt x="180" y="180"/>
                    </a:cubicBezTo>
                    <a:cubicBezTo>
                      <a:pt x="178" y="183"/>
                      <a:pt x="178" y="187"/>
                      <a:pt x="180" y="189"/>
                    </a:cubicBezTo>
                    <a:cubicBezTo>
                      <a:pt x="199" y="208"/>
                      <a:pt x="199" y="208"/>
                      <a:pt x="199" y="208"/>
                    </a:cubicBezTo>
                    <a:cubicBezTo>
                      <a:pt x="200" y="209"/>
                      <a:pt x="201" y="209"/>
                      <a:pt x="203" y="209"/>
                    </a:cubicBezTo>
                    <a:cubicBezTo>
                      <a:pt x="205" y="209"/>
                      <a:pt x="206" y="209"/>
                      <a:pt x="208" y="208"/>
                    </a:cubicBezTo>
                    <a:cubicBezTo>
                      <a:pt x="210" y="205"/>
                      <a:pt x="210" y="201"/>
                      <a:pt x="208" y="199"/>
                    </a:cubicBezTo>
                    <a:lnTo>
                      <a:pt x="189" y="180"/>
                    </a:lnTo>
                    <a:close/>
                    <a:moveTo>
                      <a:pt x="237" y="115"/>
                    </a:moveTo>
                    <a:cubicBezTo>
                      <a:pt x="211" y="115"/>
                      <a:pt x="211" y="115"/>
                      <a:pt x="211" y="115"/>
                    </a:cubicBezTo>
                    <a:cubicBezTo>
                      <a:pt x="208" y="115"/>
                      <a:pt x="205" y="118"/>
                      <a:pt x="205" y="122"/>
                    </a:cubicBezTo>
                    <a:cubicBezTo>
                      <a:pt x="205" y="125"/>
                      <a:pt x="208" y="128"/>
                      <a:pt x="211" y="128"/>
                    </a:cubicBezTo>
                    <a:cubicBezTo>
                      <a:pt x="237" y="128"/>
                      <a:pt x="237" y="128"/>
                      <a:pt x="237" y="128"/>
                    </a:cubicBezTo>
                    <a:cubicBezTo>
                      <a:pt x="240" y="128"/>
                      <a:pt x="243" y="125"/>
                      <a:pt x="243" y="122"/>
                    </a:cubicBezTo>
                    <a:cubicBezTo>
                      <a:pt x="243" y="118"/>
                      <a:pt x="240" y="115"/>
                      <a:pt x="237" y="115"/>
                    </a:cubicBezTo>
                    <a:close/>
                    <a:moveTo>
                      <a:pt x="185" y="65"/>
                    </a:moveTo>
                    <a:cubicBezTo>
                      <a:pt x="187" y="65"/>
                      <a:pt x="188" y="64"/>
                      <a:pt x="189" y="63"/>
                    </a:cubicBezTo>
                    <a:cubicBezTo>
                      <a:pt x="208" y="45"/>
                      <a:pt x="208" y="45"/>
                      <a:pt x="208" y="45"/>
                    </a:cubicBezTo>
                    <a:cubicBezTo>
                      <a:pt x="210" y="42"/>
                      <a:pt x="210" y="38"/>
                      <a:pt x="208" y="36"/>
                    </a:cubicBezTo>
                    <a:cubicBezTo>
                      <a:pt x="205" y="33"/>
                      <a:pt x="201" y="33"/>
                      <a:pt x="199" y="36"/>
                    </a:cubicBezTo>
                    <a:cubicBezTo>
                      <a:pt x="180" y="54"/>
                      <a:pt x="180" y="54"/>
                      <a:pt x="180" y="54"/>
                    </a:cubicBezTo>
                    <a:cubicBezTo>
                      <a:pt x="178" y="56"/>
                      <a:pt x="178" y="60"/>
                      <a:pt x="180" y="63"/>
                    </a:cubicBezTo>
                    <a:cubicBezTo>
                      <a:pt x="182" y="64"/>
                      <a:pt x="183" y="65"/>
                      <a:pt x="185" y="65"/>
                    </a:cubicBezTo>
                    <a:close/>
                    <a:moveTo>
                      <a:pt x="154" y="218"/>
                    </a:moveTo>
                    <a:cubicBezTo>
                      <a:pt x="154" y="221"/>
                      <a:pt x="151" y="224"/>
                      <a:pt x="147" y="224"/>
                    </a:cubicBezTo>
                    <a:cubicBezTo>
                      <a:pt x="96" y="224"/>
                      <a:pt x="96" y="224"/>
                      <a:pt x="96" y="224"/>
                    </a:cubicBezTo>
                    <a:cubicBezTo>
                      <a:pt x="92" y="224"/>
                      <a:pt x="90" y="221"/>
                      <a:pt x="90" y="218"/>
                    </a:cubicBezTo>
                    <a:cubicBezTo>
                      <a:pt x="90" y="214"/>
                      <a:pt x="92" y="211"/>
                      <a:pt x="96" y="211"/>
                    </a:cubicBezTo>
                    <a:cubicBezTo>
                      <a:pt x="92" y="175"/>
                      <a:pt x="54" y="167"/>
                      <a:pt x="54" y="125"/>
                    </a:cubicBezTo>
                    <a:cubicBezTo>
                      <a:pt x="54" y="88"/>
                      <a:pt x="84" y="58"/>
                      <a:pt x="122" y="58"/>
                    </a:cubicBezTo>
                    <a:cubicBezTo>
                      <a:pt x="159" y="58"/>
                      <a:pt x="189" y="88"/>
                      <a:pt x="189" y="125"/>
                    </a:cubicBezTo>
                    <a:cubicBezTo>
                      <a:pt x="189" y="167"/>
                      <a:pt x="152" y="175"/>
                      <a:pt x="148" y="211"/>
                    </a:cubicBezTo>
                    <a:cubicBezTo>
                      <a:pt x="151" y="211"/>
                      <a:pt x="154" y="214"/>
                      <a:pt x="154" y="218"/>
                    </a:cubicBezTo>
                    <a:close/>
                    <a:moveTo>
                      <a:pt x="107" y="76"/>
                    </a:moveTo>
                    <a:cubicBezTo>
                      <a:pt x="106" y="73"/>
                      <a:pt x="103" y="72"/>
                      <a:pt x="101" y="73"/>
                    </a:cubicBezTo>
                    <a:cubicBezTo>
                      <a:pt x="84" y="80"/>
                      <a:pt x="72" y="94"/>
                      <a:pt x="67" y="111"/>
                    </a:cubicBezTo>
                    <a:cubicBezTo>
                      <a:pt x="67" y="113"/>
                      <a:pt x="68" y="116"/>
                      <a:pt x="71" y="117"/>
                    </a:cubicBezTo>
                    <a:cubicBezTo>
                      <a:pt x="71" y="117"/>
                      <a:pt x="72" y="117"/>
                      <a:pt x="72" y="117"/>
                    </a:cubicBezTo>
                    <a:cubicBezTo>
                      <a:pt x="74" y="117"/>
                      <a:pt x="76" y="115"/>
                      <a:pt x="77" y="113"/>
                    </a:cubicBezTo>
                    <a:cubicBezTo>
                      <a:pt x="80" y="99"/>
                      <a:pt x="91" y="87"/>
                      <a:pt x="104" y="82"/>
                    </a:cubicBezTo>
                    <a:cubicBezTo>
                      <a:pt x="107" y="81"/>
                      <a:pt x="108" y="78"/>
                      <a:pt x="107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9013145" y="4477485"/>
              <a:ext cx="788581" cy="788581"/>
              <a:chOff x="9143841" y="4210698"/>
              <a:chExt cx="788581" cy="788581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9143841" y="4210698"/>
                <a:ext cx="788581" cy="788581"/>
              </a:xfrm>
              <a:prstGeom prst="ellipse">
                <a:avLst/>
              </a:prstGeom>
              <a:gradFill flip="none" rotWithShape="1">
                <a:gsLst>
                  <a:gs pos="0">
                    <a:srgbClr val="FFDE95"/>
                  </a:gs>
                  <a:gs pos="59000">
                    <a:srgbClr val="D1E6A6"/>
                  </a:gs>
                </a:gsLst>
                <a:lin ang="12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30" name="图形 29"/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317091" y="4379390"/>
                <a:ext cx="442080" cy="44208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2.2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901738" y="3526445"/>
            <a:ext cx="10380882" cy="550982"/>
            <a:chOff x="901738" y="3526445"/>
            <a:chExt cx="10380882" cy="550982"/>
          </a:xfrm>
        </p:grpSpPr>
        <p:sp>
          <p:nvSpPr>
            <p:cNvPr id="77" name="任意多边形 31"/>
            <p:cNvSpPr/>
            <p:nvPr>
              <p:custDataLst>
                <p:tags r:id="rId27"/>
              </p:custDataLst>
            </p:nvPr>
          </p:nvSpPr>
          <p:spPr>
            <a:xfrm>
              <a:off x="901738" y="3526445"/>
              <a:ext cx="2011159" cy="550982"/>
            </a:xfrm>
            <a:custGeom>
              <a:avLst/>
              <a:gdLst>
                <a:gd name="connsiteX0" fmla="*/ 0 w 1908000"/>
                <a:gd name="connsiteY0" fmla="*/ 0 h 432000"/>
                <a:gd name="connsiteX1" fmla="*/ 1692000 w 1908000"/>
                <a:gd name="connsiteY1" fmla="*/ 0 h 432000"/>
                <a:gd name="connsiteX2" fmla="*/ 1908000 w 1908000"/>
                <a:gd name="connsiteY2" fmla="*/ 216000 h 432000"/>
                <a:gd name="connsiteX3" fmla="*/ 1692000 w 1908000"/>
                <a:gd name="connsiteY3" fmla="*/ 432000 h 432000"/>
                <a:gd name="connsiteX4" fmla="*/ 0 w 1908000"/>
                <a:gd name="connsiteY4" fmla="*/ 432000 h 432000"/>
                <a:gd name="connsiteX5" fmla="*/ 0 w 1908000"/>
                <a:gd name="connsiteY5" fmla="*/ 428710 h 432000"/>
                <a:gd name="connsiteX6" fmla="*/ 212710 w 1908000"/>
                <a:gd name="connsiteY6" fmla="*/ 216000 h 432000"/>
                <a:gd name="connsiteX7" fmla="*/ 0 w 1908000"/>
                <a:gd name="connsiteY7" fmla="*/ 329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8000" h="432000">
                  <a:moveTo>
                    <a:pt x="0" y="0"/>
                  </a:moveTo>
                  <a:lnTo>
                    <a:pt x="1692000" y="0"/>
                  </a:lnTo>
                  <a:lnTo>
                    <a:pt x="1908000" y="216000"/>
                  </a:lnTo>
                  <a:lnTo>
                    <a:pt x="1692000" y="432000"/>
                  </a:lnTo>
                  <a:lnTo>
                    <a:pt x="0" y="432000"/>
                  </a:lnTo>
                  <a:lnTo>
                    <a:pt x="0" y="428710"/>
                  </a:lnTo>
                  <a:lnTo>
                    <a:pt x="212710" y="216000"/>
                  </a:lnTo>
                  <a:lnTo>
                    <a:pt x="0" y="3290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3" name="任意多边形 37"/>
            <p:cNvSpPr/>
            <p:nvPr>
              <p:custDataLst>
                <p:tags r:id="rId28"/>
              </p:custDataLst>
            </p:nvPr>
          </p:nvSpPr>
          <p:spPr>
            <a:xfrm>
              <a:off x="2994168" y="3526445"/>
              <a:ext cx="2011159" cy="550982"/>
            </a:xfrm>
            <a:custGeom>
              <a:avLst/>
              <a:gdLst>
                <a:gd name="connsiteX0" fmla="*/ 0 w 1908000"/>
                <a:gd name="connsiteY0" fmla="*/ 0 h 432000"/>
                <a:gd name="connsiteX1" fmla="*/ 1692000 w 1908000"/>
                <a:gd name="connsiteY1" fmla="*/ 0 h 432000"/>
                <a:gd name="connsiteX2" fmla="*/ 1908000 w 1908000"/>
                <a:gd name="connsiteY2" fmla="*/ 216000 h 432000"/>
                <a:gd name="connsiteX3" fmla="*/ 1692000 w 1908000"/>
                <a:gd name="connsiteY3" fmla="*/ 432000 h 432000"/>
                <a:gd name="connsiteX4" fmla="*/ 0 w 1908000"/>
                <a:gd name="connsiteY4" fmla="*/ 432000 h 432000"/>
                <a:gd name="connsiteX5" fmla="*/ 0 w 1908000"/>
                <a:gd name="connsiteY5" fmla="*/ 428710 h 432000"/>
                <a:gd name="connsiteX6" fmla="*/ 212710 w 1908000"/>
                <a:gd name="connsiteY6" fmla="*/ 216000 h 432000"/>
                <a:gd name="connsiteX7" fmla="*/ 0 w 1908000"/>
                <a:gd name="connsiteY7" fmla="*/ 329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8000" h="432000">
                  <a:moveTo>
                    <a:pt x="0" y="0"/>
                  </a:moveTo>
                  <a:lnTo>
                    <a:pt x="1692000" y="0"/>
                  </a:lnTo>
                  <a:lnTo>
                    <a:pt x="1908000" y="216000"/>
                  </a:lnTo>
                  <a:lnTo>
                    <a:pt x="1692000" y="432000"/>
                  </a:lnTo>
                  <a:lnTo>
                    <a:pt x="0" y="432000"/>
                  </a:lnTo>
                  <a:lnTo>
                    <a:pt x="0" y="428710"/>
                  </a:lnTo>
                  <a:lnTo>
                    <a:pt x="212710" y="216000"/>
                  </a:lnTo>
                  <a:lnTo>
                    <a:pt x="0" y="3290"/>
                  </a:lnTo>
                  <a:close/>
                </a:path>
              </a:pathLst>
            </a:custGeom>
            <a:solidFill>
              <a:srgbClr val="FFD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9" name="任意多边形 43"/>
            <p:cNvSpPr/>
            <p:nvPr>
              <p:custDataLst>
                <p:tags r:id="rId29"/>
              </p:custDataLst>
            </p:nvPr>
          </p:nvSpPr>
          <p:spPr>
            <a:xfrm>
              <a:off x="5086602" y="3526445"/>
              <a:ext cx="2011159" cy="550982"/>
            </a:xfrm>
            <a:custGeom>
              <a:avLst/>
              <a:gdLst>
                <a:gd name="connsiteX0" fmla="*/ 0 w 1908000"/>
                <a:gd name="connsiteY0" fmla="*/ 0 h 432000"/>
                <a:gd name="connsiteX1" fmla="*/ 1692000 w 1908000"/>
                <a:gd name="connsiteY1" fmla="*/ 0 h 432000"/>
                <a:gd name="connsiteX2" fmla="*/ 1908000 w 1908000"/>
                <a:gd name="connsiteY2" fmla="*/ 216000 h 432000"/>
                <a:gd name="connsiteX3" fmla="*/ 1692000 w 1908000"/>
                <a:gd name="connsiteY3" fmla="*/ 432000 h 432000"/>
                <a:gd name="connsiteX4" fmla="*/ 0 w 1908000"/>
                <a:gd name="connsiteY4" fmla="*/ 432000 h 432000"/>
                <a:gd name="connsiteX5" fmla="*/ 0 w 1908000"/>
                <a:gd name="connsiteY5" fmla="*/ 428710 h 432000"/>
                <a:gd name="connsiteX6" fmla="*/ 212710 w 1908000"/>
                <a:gd name="connsiteY6" fmla="*/ 216000 h 432000"/>
                <a:gd name="connsiteX7" fmla="*/ 0 w 1908000"/>
                <a:gd name="connsiteY7" fmla="*/ 329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8000" h="432000">
                  <a:moveTo>
                    <a:pt x="0" y="0"/>
                  </a:moveTo>
                  <a:lnTo>
                    <a:pt x="1692000" y="0"/>
                  </a:lnTo>
                  <a:lnTo>
                    <a:pt x="1908000" y="216000"/>
                  </a:lnTo>
                  <a:lnTo>
                    <a:pt x="1692000" y="432000"/>
                  </a:lnTo>
                  <a:lnTo>
                    <a:pt x="0" y="432000"/>
                  </a:lnTo>
                  <a:lnTo>
                    <a:pt x="0" y="428710"/>
                  </a:lnTo>
                  <a:lnTo>
                    <a:pt x="212710" y="216000"/>
                  </a:lnTo>
                  <a:lnTo>
                    <a:pt x="0" y="3290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5" name="任意多边形 49"/>
            <p:cNvSpPr/>
            <p:nvPr>
              <p:custDataLst>
                <p:tags r:id="rId30"/>
              </p:custDataLst>
            </p:nvPr>
          </p:nvSpPr>
          <p:spPr>
            <a:xfrm>
              <a:off x="7179032" y="3526445"/>
              <a:ext cx="2011159" cy="550982"/>
            </a:xfrm>
            <a:custGeom>
              <a:avLst/>
              <a:gdLst>
                <a:gd name="connsiteX0" fmla="*/ 0 w 1908000"/>
                <a:gd name="connsiteY0" fmla="*/ 0 h 432000"/>
                <a:gd name="connsiteX1" fmla="*/ 1692000 w 1908000"/>
                <a:gd name="connsiteY1" fmla="*/ 0 h 432000"/>
                <a:gd name="connsiteX2" fmla="*/ 1908000 w 1908000"/>
                <a:gd name="connsiteY2" fmla="*/ 216000 h 432000"/>
                <a:gd name="connsiteX3" fmla="*/ 1692000 w 1908000"/>
                <a:gd name="connsiteY3" fmla="*/ 432000 h 432000"/>
                <a:gd name="connsiteX4" fmla="*/ 0 w 1908000"/>
                <a:gd name="connsiteY4" fmla="*/ 432000 h 432000"/>
                <a:gd name="connsiteX5" fmla="*/ 0 w 1908000"/>
                <a:gd name="connsiteY5" fmla="*/ 428710 h 432000"/>
                <a:gd name="connsiteX6" fmla="*/ 212710 w 1908000"/>
                <a:gd name="connsiteY6" fmla="*/ 216000 h 432000"/>
                <a:gd name="connsiteX7" fmla="*/ 0 w 1908000"/>
                <a:gd name="connsiteY7" fmla="*/ 329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8000" h="432000">
                  <a:moveTo>
                    <a:pt x="0" y="0"/>
                  </a:moveTo>
                  <a:lnTo>
                    <a:pt x="1692000" y="0"/>
                  </a:lnTo>
                  <a:lnTo>
                    <a:pt x="1908000" y="216000"/>
                  </a:lnTo>
                  <a:lnTo>
                    <a:pt x="1692000" y="432000"/>
                  </a:lnTo>
                  <a:lnTo>
                    <a:pt x="0" y="432000"/>
                  </a:lnTo>
                  <a:lnTo>
                    <a:pt x="0" y="428710"/>
                  </a:lnTo>
                  <a:lnTo>
                    <a:pt x="212710" y="216000"/>
                  </a:lnTo>
                  <a:lnTo>
                    <a:pt x="0" y="3290"/>
                  </a:lnTo>
                  <a:close/>
                </a:path>
              </a:pathLst>
            </a:custGeom>
            <a:solidFill>
              <a:srgbClr val="FFD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1" name="任意多边形 55"/>
            <p:cNvSpPr/>
            <p:nvPr>
              <p:custDataLst>
                <p:tags r:id="rId31"/>
              </p:custDataLst>
            </p:nvPr>
          </p:nvSpPr>
          <p:spPr>
            <a:xfrm>
              <a:off x="9271461" y="3526445"/>
              <a:ext cx="2011159" cy="550982"/>
            </a:xfrm>
            <a:custGeom>
              <a:avLst/>
              <a:gdLst>
                <a:gd name="connsiteX0" fmla="*/ 0 w 1908000"/>
                <a:gd name="connsiteY0" fmla="*/ 0 h 432000"/>
                <a:gd name="connsiteX1" fmla="*/ 1692000 w 1908000"/>
                <a:gd name="connsiteY1" fmla="*/ 0 h 432000"/>
                <a:gd name="connsiteX2" fmla="*/ 1908000 w 1908000"/>
                <a:gd name="connsiteY2" fmla="*/ 216000 h 432000"/>
                <a:gd name="connsiteX3" fmla="*/ 1692000 w 1908000"/>
                <a:gd name="connsiteY3" fmla="*/ 432000 h 432000"/>
                <a:gd name="connsiteX4" fmla="*/ 0 w 1908000"/>
                <a:gd name="connsiteY4" fmla="*/ 432000 h 432000"/>
                <a:gd name="connsiteX5" fmla="*/ 0 w 1908000"/>
                <a:gd name="connsiteY5" fmla="*/ 428710 h 432000"/>
                <a:gd name="connsiteX6" fmla="*/ 212710 w 1908000"/>
                <a:gd name="connsiteY6" fmla="*/ 216000 h 432000"/>
                <a:gd name="connsiteX7" fmla="*/ 0 w 1908000"/>
                <a:gd name="connsiteY7" fmla="*/ 3290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8000" h="432000">
                  <a:moveTo>
                    <a:pt x="0" y="0"/>
                  </a:moveTo>
                  <a:lnTo>
                    <a:pt x="1692000" y="0"/>
                  </a:lnTo>
                  <a:lnTo>
                    <a:pt x="1908000" y="216000"/>
                  </a:lnTo>
                  <a:lnTo>
                    <a:pt x="1692000" y="432000"/>
                  </a:lnTo>
                  <a:lnTo>
                    <a:pt x="0" y="432000"/>
                  </a:lnTo>
                  <a:lnTo>
                    <a:pt x="0" y="428710"/>
                  </a:lnTo>
                  <a:lnTo>
                    <a:pt x="212710" y="216000"/>
                  </a:lnTo>
                  <a:lnTo>
                    <a:pt x="0" y="3290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32"/>
              </p:custDataLst>
            </p:nvPr>
          </p:nvSpPr>
          <p:spPr>
            <a:xfrm>
              <a:off x="987913" y="3597969"/>
              <a:ext cx="194055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2.2.1</a:t>
              </a:r>
              <a:endPara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06" name="矩形 105"/>
            <p:cNvSpPr/>
            <p:nvPr>
              <p:custDataLst>
                <p:tags r:id="rId33"/>
              </p:custDataLst>
            </p:nvPr>
          </p:nvSpPr>
          <p:spPr>
            <a:xfrm>
              <a:off x="3130500" y="3587626"/>
              <a:ext cx="17803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2.2.2</a:t>
              </a:r>
              <a:endPara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矩形 106"/>
            <p:cNvSpPr/>
            <p:nvPr>
              <p:custDataLst>
                <p:tags r:id="rId34"/>
              </p:custDataLst>
            </p:nvPr>
          </p:nvSpPr>
          <p:spPr>
            <a:xfrm>
              <a:off x="5226204" y="3597969"/>
              <a:ext cx="181767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2.2.3</a:t>
              </a:r>
              <a:endPara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08" name="矩形 107"/>
            <p:cNvSpPr/>
            <p:nvPr>
              <p:custDataLst>
                <p:tags r:id="rId35"/>
              </p:custDataLst>
            </p:nvPr>
          </p:nvSpPr>
          <p:spPr>
            <a:xfrm>
              <a:off x="7368068" y="3587626"/>
              <a:ext cx="18221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2.2.4</a:t>
              </a:r>
              <a:endPara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矩形 108"/>
            <p:cNvSpPr/>
            <p:nvPr>
              <p:custDataLst>
                <p:tags r:id="rId36"/>
              </p:custDataLst>
            </p:nvPr>
          </p:nvSpPr>
          <p:spPr>
            <a:xfrm>
              <a:off x="9351935" y="3587626"/>
              <a:ext cx="19306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2.2.5</a:t>
              </a:r>
              <a:endPara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702988" y="1669282"/>
            <a:ext cx="2409361" cy="3020048"/>
            <a:chOff x="702988" y="1669282"/>
            <a:chExt cx="2409361" cy="3020048"/>
          </a:xfrm>
        </p:grpSpPr>
        <p:cxnSp>
          <p:nvCxnSpPr>
            <p:cNvPr id="74" name="直接连接符 73"/>
            <p:cNvCxnSpPr/>
            <p:nvPr>
              <p:custDataLst>
                <p:tags r:id="rId23"/>
              </p:custDataLst>
            </p:nvPr>
          </p:nvCxnSpPr>
          <p:spPr>
            <a:xfrm rot="5400000">
              <a:off x="1528870" y="3234158"/>
              <a:ext cx="683035" cy="0"/>
            </a:xfrm>
            <a:prstGeom prst="line">
              <a:avLst/>
            </a:prstGeom>
            <a:ln w="19050">
              <a:solidFill>
                <a:srgbClr val="D1E6A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泪滴形 74"/>
            <p:cNvSpPr>
              <a:spLocks noChangeAspect="1"/>
            </p:cNvSpPr>
            <p:nvPr>
              <p:custDataLst>
                <p:tags r:id="rId24"/>
              </p:custDataLst>
            </p:nvPr>
          </p:nvSpPr>
          <p:spPr>
            <a:xfrm rot="8100000">
              <a:off x="1358111" y="1669282"/>
              <a:ext cx="1024553" cy="1024553"/>
            </a:xfrm>
            <a:prstGeom prst="teardrop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6" name="Freeform 112"/>
            <p:cNvSpPr>
              <a:spLocks noChangeAspect="1"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1694590" y="1972853"/>
              <a:ext cx="351596" cy="417410"/>
            </a:xfrm>
            <a:custGeom>
              <a:avLst/>
              <a:gdLst>
                <a:gd name="T0" fmla="*/ 4 w 86"/>
                <a:gd name="T1" fmla="*/ 0 h 102"/>
                <a:gd name="T2" fmla="*/ 8 w 86"/>
                <a:gd name="T3" fmla="*/ 10 h 102"/>
                <a:gd name="T4" fmla="*/ 49 w 86"/>
                <a:gd name="T5" fmla="*/ 3 h 102"/>
                <a:gd name="T6" fmla="*/ 52 w 86"/>
                <a:gd name="T7" fmla="*/ 6 h 102"/>
                <a:gd name="T8" fmla="*/ 52 w 86"/>
                <a:gd name="T9" fmla="*/ 13 h 102"/>
                <a:gd name="T10" fmla="*/ 81 w 86"/>
                <a:gd name="T11" fmla="*/ 3 h 102"/>
                <a:gd name="T12" fmla="*/ 86 w 86"/>
                <a:gd name="T13" fmla="*/ 6 h 102"/>
                <a:gd name="T14" fmla="*/ 84 w 86"/>
                <a:gd name="T15" fmla="*/ 60 h 102"/>
                <a:gd name="T16" fmla="*/ 62 w 86"/>
                <a:gd name="T17" fmla="*/ 67 h 102"/>
                <a:gd name="T18" fmla="*/ 36 w 86"/>
                <a:gd name="T19" fmla="*/ 66 h 102"/>
                <a:gd name="T20" fmla="*/ 36 w 86"/>
                <a:gd name="T21" fmla="*/ 66 h 102"/>
                <a:gd name="T22" fmla="*/ 28 w 86"/>
                <a:gd name="T23" fmla="*/ 60 h 102"/>
                <a:gd name="T24" fmla="*/ 8 w 86"/>
                <a:gd name="T25" fmla="*/ 98 h 102"/>
                <a:gd name="T26" fmla="*/ 4 w 86"/>
                <a:gd name="T27" fmla="*/ 102 h 102"/>
                <a:gd name="T28" fmla="*/ 0 w 86"/>
                <a:gd name="T29" fmla="*/ 4 h 102"/>
                <a:gd name="T30" fmla="*/ 52 w 86"/>
                <a:gd name="T31" fmla="*/ 56 h 102"/>
                <a:gd name="T32" fmla="*/ 61 w 86"/>
                <a:gd name="T33" fmla="*/ 61 h 102"/>
                <a:gd name="T34" fmla="*/ 52 w 86"/>
                <a:gd name="T35" fmla="*/ 53 h 102"/>
                <a:gd name="T36" fmla="*/ 52 w 86"/>
                <a:gd name="T37" fmla="*/ 42 h 102"/>
                <a:gd name="T38" fmla="*/ 61 w 86"/>
                <a:gd name="T39" fmla="*/ 28 h 102"/>
                <a:gd name="T40" fmla="*/ 52 w 86"/>
                <a:gd name="T41" fmla="*/ 42 h 102"/>
                <a:gd name="T42" fmla="*/ 61 w 86"/>
                <a:gd name="T43" fmla="*/ 52 h 102"/>
                <a:gd name="T44" fmla="*/ 71 w 86"/>
                <a:gd name="T45" fmla="*/ 37 h 102"/>
                <a:gd name="T46" fmla="*/ 71 w 86"/>
                <a:gd name="T47" fmla="*/ 49 h 102"/>
                <a:gd name="T48" fmla="*/ 79 w 86"/>
                <a:gd name="T49" fmla="*/ 55 h 102"/>
                <a:gd name="T50" fmla="*/ 71 w 86"/>
                <a:gd name="T51" fmla="*/ 49 h 102"/>
                <a:gd name="T52" fmla="*/ 71 w 86"/>
                <a:gd name="T53" fmla="*/ 25 h 102"/>
                <a:gd name="T54" fmla="*/ 80 w 86"/>
                <a:gd name="T55" fmla="*/ 34 h 102"/>
                <a:gd name="T56" fmla="*/ 71 w 86"/>
                <a:gd name="T57" fmla="*/ 25 h 102"/>
                <a:gd name="T58" fmla="*/ 67 w 86"/>
                <a:gd name="T59" fmla="*/ 16 h 102"/>
                <a:gd name="T60" fmla="*/ 61 w 86"/>
                <a:gd name="T61" fmla="*/ 28 h 102"/>
                <a:gd name="T62" fmla="*/ 38 w 86"/>
                <a:gd name="T63" fmla="*/ 30 h 102"/>
                <a:gd name="T64" fmla="*/ 46 w 86"/>
                <a:gd name="T65" fmla="*/ 18 h 102"/>
                <a:gd name="T66" fmla="*/ 38 w 86"/>
                <a:gd name="T67" fmla="*/ 30 h 102"/>
                <a:gd name="T68" fmla="*/ 38 w 86"/>
                <a:gd name="T69" fmla="*/ 42 h 102"/>
                <a:gd name="T70" fmla="*/ 39 w 86"/>
                <a:gd name="T71" fmla="*/ 52 h 102"/>
                <a:gd name="T72" fmla="*/ 44 w 86"/>
                <a:gd name="T73" fmla="*/ 51 h 102"/>
                <a:gd name="T74" fmla="*/ 46 w 86"/>
                <a:gd name="T75" fmla="*/ 48 h 102"/>
                <a:gd name="T76" fmla="*/ 46 w 86"/>
                <a:gd name="T77" fmla="*/ 42 h 102"/>
                <a:gd name="T78" fmla="*/ 38 w 86"/>
                <a:gd name="T79" fmla="*/ 30 h 102"/>
                <a:gd name="T80" fmla="*/ 28 w 86"/>
                <a:gd name="T81" fmla="*/ 43 h 102"/>
                <a:gd name="T82" fmla="*/ 38 w 86"/>
                <a:gd name="T83" fmla="*/ 18 h 102"/>
                <a:gd name="T84" fmla="*/ 28 w 86"/>
                <a:gd name="T85" fmla="*/ 10 h 102"/>
                <a:gd name="T86" fmla="*/ 38 w 86"/>
                <a:gd name="T87" fmla="*/ 18 h 102"/>
                <a:gd name="T88" fmla="*/ 28 w 86"/>
                <a:gd name="T89" fmla="*/ 43 h 102"/>
                <a:gd name="T90" fmla="*/ 18 w 86"/>
                <a:gd name="T91" fmla="*/ 57 h 102"/>
                <a:gd name="T92" fmla="*/ 28 w 86"/>
                <a:gd name="T93" fmla="*/ 54 h 102"/>
                <a:gd name="T94" fmla="*/ 18 w 86"/>
                <a:gd name="T95" fmla="*/ 46 h 102"/>
                <a:gd name="T96" fmla="*/ 9 w 86"/>
                <a:gd name="T97" fmla="*/ 37 h 102"/>
                <a:gd name="T98" fmla="*/ 9 w 86"/>
                <a:gd name="T99" fmla="*/ 49 h 102"/>
                <a:gd name="T100" fmla="*/ 28 w 86"/>
                <a:gd name="T101" fmla="*/ 31 h 102"/>
                <a:gd name="T102" fmla="*/ 18 w 86"/>
                <a:gd name="T103" fmla="*/ 23 h 102"/>
                <a:gd name="T104" fmla="*/ 18 w 86"/>
                <a:gd name="T105" fmla="*/ 23 h 102"/>
                <a:gd name="T106" fmla="*/ 9 w 86"/>
                <a:gd name="T107" fmla="*/ 17 h 102"/>
                <a:gd name="T108" fmla="*/ 18 w 86"/>
                <a:gd name="T109" fmla="*/ 2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" h="102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3" y="7"/>
                    <a:pt x="20" y="6"/>
                    <a:pt x="26" y="4"/>
                  </a:cubicBezTo>
                  <a:cubicBezTo>
                    <a:pt x="34" y="3"/>
                    <a:pt x="42" y="3"/>
                    <a:pt x="49" y="3"/>
                  </a:cubicBezTo>
                  <a:cubicBezTo>
                    <a:pt x="51" y="3"/>
                    <a:pt x="52" y="4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7" y="13"/>
                    <a:pt x="61" y="12"/>
                    <a:pt x="65" y="10"/>
                  </a:cubicBezTo>
                  <a:cubicBezTo>
                    <a:pt x="70" y="9"/>
                    <a:pt x="76" y="6"/>
                    <a:pt x="81" y="3"/>
                  </a:cubicBezTo>
                  <a:cubicBezTo>
                    <a:pt x="83" y="2"/>
                    <a:pt x="85" y="3"/>
                    <a:pt x="86" y="5"/>
                  </a:cubicBezTo>
                  <a:cubicBezTo>
                    <a:pt x="86" y="5"/>
                    <a:pt x="86" y="6"/>
                    <a:pt x="86" y="6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8"/>
                    <a:pt x="85" y="59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78" y="64"/>
                    <a:pt x="70" y="66"/>
                    <a:pt x="62" y="67"/>
                  </a:cubicBezTo>
                  <a:cubicBezTo>
                    <a:pt x="55" y="69"/>
                    <a:pt x="47" y="69"/>
                    <a:pt x="39" y="69"/>
                  </a:cubicBezTo>
                  <a:cubicBezTo>
                    <a:pt x="38" y="69"/>
                    <a:pt x="36" y="68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4" y="59"/>
                    <a:pt x="31" y="59"/>
                    <a:pt x="28" y="60"/>
                  </a:cubicBezTo>
                  <a:cubicBezTo>
                    <a:pt x="22" y="62"/>
                    <a:pt x="15" y="65"/>
                    <a:pt x="8" y="6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100"/>
                    <a:pt x="6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1" y="102"/>
                    <a:pt x="0" y="100"/>
                    <a:pt x="0" y="9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lose/>
                  <a:moveTo>
                    <a:pt x="52" y="56"/>
                  </a:moveTo>
                  <a:cubicBezTo>
                    <a:pt x="52" y="62"/>
                    <a:pt x="52" y="62"/>
                    <a:pt x="52" y="62"/>
                  </a:cubicBezTo>
                  <a:cubicBezTo>
                    <a:pt x="55" y="62"/>
                    <a:pt x="58" y="62"/>
                    <a:pt x="61" y="61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6"/>
                    <a:pt x="52" y="56"/>
                    <a:pt x="52" y="56"/>
                  </a:cubicBezTo>
                  <a:close/>
                  <a:moveTo>
                    <a:pt x="52" y="42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42"/>
                    <a:pt x="52" y="42"/>
                    <a:pt x="52" y="42"/>
                  </a:cubicBezTo>
                  <a:close/>
                  <a:moveTo>
                    <a:pt x="61" y="40"/>
                  </a:moveTo>
                  <a:cubicBezTo>
                    <a:pt x="61" y="52"/>
                    <a:pt x="61" y="52"/>
                    <a:pt x="61" y="52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71" y="49"/>
                  </a:moveTo>
                  <a:cubicBezTo>
                    <a:pt x="71" y="59"/>
                    <a:pt x="71" y="59"/>
                    <a:pt x="71" y="59"/>
                  </a:cubicBezTo>
                  <a:cubicBezTo>
                    <a:pt x="74" y="58"/>
                    <a:pt x="77" y="57"/>
                    <a:pt x="79" y="55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1" y="49"/>
                    <a:pt x="71" y="49"/>
                    <a:pt x="71" y="49"/>
                  </a:cubicBezTo>
                  <a:close/>
                  <a:moveTo>
                    <a:pt x="80" y="23"/>
                  </a:moveTo>
                  <a:cubicBezTo>
                    <a:pt x="71" y="25"/>
                    <a:pt x="71" y="25"/>
                    <a:pt x="71" y="25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80" y="23"/>
                    <a:pt x="80" y="23"/>
                    <a:pt x="80" y="23"/>
                  </a:cubicBezTo>
                  <a:close/>
                  <a:moveTo>
                    <a:pt x="71" y="25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68" y="16"/>
                    <a:pt x="67" y="16"/>
                  </a:cubicBezTo>
                  <a:cubicBezTo>
                    <a:pt x="65" y="17"/>
                    <a:pt x="63" y="17"/>
                    <a:pt x="61" y="18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71" y="25"/>
                    <a:pt x="71" y="25"/>
                    <a:pt x="71" y="25"/>
                  </a:cubicBezTo>
                  <a:close/>
                  <a:moveTo>
                    <a:pt x="38" y="3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30"/>
                    <a:pt x="38" y="30"/>
                    <a:pt x="38" y="30"/>
                  </a:cubicBezTo>
                  <a:close/>
                  <a:moveTo>
                    <a:pt x="46" y="42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52"/>
                    <a:pt x="38" y="52"/>
                    <a:pt x="39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41" y="52"/>
                    <a:pt x="42" y="52"/>
                    <a:pt x="44" y="51"/>
                  </a:cubicBezTo>
                  <a:cubicBezTo>
                    <a:pt x="45" y="51"/>
                    <a:pt x="46" y="51"/>
                    <a:pt x="46" y="51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2"/>
                    <a:pt x="46" y="42"/>
                    <a:pt x="46" y="42"/>
                  </a:cubicBezTo>
                  <a:close/>
                  <a:moveTo>
                    <a:pt x="38" y="42"/>
                  </a:moveTo>
                  <a:cubicBezTo>
                    <a:pt x="38" y="30"/>
                    <a:pt x="38" y="30"/>
                    <a:pt x="3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8" y="42"/>
                    <a:pt x="38" y="42"/>
                    <a:pt x="38" y="42"/>
                  </a:cubicBezTo>
                  <a:close/>
                  <a:moveTo>
                    <a:pt x="38" y="18"/>
                  </a:moveTo>
                  <a:cubicBezTo>
                    <a:pt x="38" y="9"/>
                    <a:pt x="38" y="9"/>
                    <a:pt x="38" y="9"/>
                  </a:cubicBezTo>
                  <a:cubicBezTo>
                    <a:pt x="34" y="10"/>
                    <a:pt x="31" y="10"/>
                    <a:pt x="28" y="1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8" y="18"/>
                    <a:pt x="38" y="18"/>
                    <a:pt x="38" y="18"/>
                  </a:cubicBezTo>
                  <a:close/>
                  <a:moveTo>
                    <a:pt x="28" y="54"/>
                  </a:moveTo>
                  <a:cubicBezTo>
                    <a:pt x="28" y="43"/>
                    <a:pt x="28" y="43"/>
                    <a:pt x="28" y="43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56"/>
                    <a:pt x="24" y="55"/>
                    <a:pt x="27" y="54"/>
                  </a:cubicBezTo>
                  <a:cubicBezTo>
                    <a:pt x="27" y="54"/>
                    <a:pt x="27" y="54"/>
                    <a:pt x="28" y="54"/>
                  </a:cubicBezTo>
                  <a:close/>
                  <a:moveTo>
                    <a:pt x="9" y="49"/>
                  </a:moveTo>
                  <a:cubicBezTo>
                    <a:pt x="18" y="46"/>
                    <a:pt x="18" y="46"/>
                    <a:pt x="18" y="46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3"/>
                    <a:pt x="9" y="46"/>
                    <a:pt x="9" y="49"/>
                  </a:cubicBezTo>
                  <a:close/>
                  <a:moveTo>
                    <a:pt x="18" y="35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35"/>
                    <a:pt x="18" y="35"/>
                    <a:pt x="18" y="35"/>
                  </a:cubicBezTo>
                  <a:close/>
                  <a:moveTo>
                    <a:pt x="18" y="2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5" y="14"/>
                    <a:pt x="12" y="15"/>
                    <a:pt x="9" y="17"/>
                  </a:cubicBezTo>
                  <a:cubicBezTo>
                    <a:pt x="9" y="20"/>
                    <a:pt x="9" y="22"/>
                    <a:pt x="9" y="25"/>
                  </a:cubicBezTo>
                  <a:lnTo>
                    <a:pt x="18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矩形 109"/>
            <p:cNvSpPr/>
            <p:nvPr>
              <p:custDataLst>
                <p:tags r:id="rId26"/>
              </p:custDataLst>
            </p:nvPr>
          </p:nvSpPr>
          <p:spPr>
            <a:xfrm>
              <a:off x="702988" y="4344236"/>
              <a:ext cx="2409361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2.2.1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2732679" y="1783127"/>
            <a:ext cx="2409361" cy="4139371"/>
            <a:chOff x="2732679" y="1783127"/>
            <a:chExt cx="2409361" cy="4139371"/>
          </a:xfrm>
        </p:grpSpPr>
        <p:cxnSp>
          <p:nvCxnSpPr>
            <p:cNvPr id="80" name="直接连接符 79"/>
            <p:cNvCxnSpPr/>
            <p:nvPr>
              <p:custDataLst>
                <p:tags r:id="rId19"/>
              </p:custDataLst>
            </p:nvPr>
          </p:nvCxnSpPr>
          <p:spPr>
            <a:xfrm rot="5400000">
              <a:off x="3596982" y="4344236"/>
              <a:ext cx="683035" cy="0"/>
            </a:xfrm>
            <a:prstGeom prst="line">
              <a:avLst/>
            </a:prstGeom>
            <a:ln w="19050">
              <a:solidFill>
                <a:srgbClr val="FFDE9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泪滴形 80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 rot="13500000" flipV="1">
              <a:off x="3426223" y="4897945"/>
              <a:ext cx="1024553" cy="1024553"/>
            </a:xfrm>
            <a:prstGeom prst="teardrop">
              <a:avLst/>
            </a:prstGeom>
            <a:solidFill>
              <a:srgbClr val="FFD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pic>
          <p:nvPicPr>
            <p:cNvPr id="103" name="图形 10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1" cstate="hqprint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648012" y="5100146"/>
              <a:ext cx="580974" cy="580974"/>
            </a:xfrm>
            <a:prstGeom prst="rect">
              <a:avLst/>
            </a:prstGeom>
          </p:spPr>
        </p:pic>
        <p:sp>
          <p:nvSpPr>
            <p:cNvPr id="111" name="矩形 110"/>
            <p:cNvSpPr/>
            <p:nvPr>
              <p:custDataLst>
                <p:tags r:id="rId22"/>
              </p:custDataLst>
            </p:nvPr>
          </p:nvSpPr>
          <p:spPr>
            <a:xfrm>
              <a:off x="2732679" y="1783127"/>
              <a:ext cx="2409361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2.2.2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4964102" y="1669282"/>
            <a:ext cx="2409361" cy="3020048"/>
            <a:chOff x="4964102" y="1669282"/>
            <a:chExt cx="2409361" cy="3020048"/>
          </a:xfrm>
        </p:grpSpPr>
        <p:cxnSp>
          <p:nvCxnSpPr>
            <p:cNvPr id="86" name="直接连接符 85"/>
            <p:cNvCxnSpPr/>
            <p:nvPr>
              <p:custDataLst>
                <p:tags r:id="rId15"/>
              </p:custDataLst>
            </p:nvPr>
          </p:nvCxnSpPr>
          <p:spPr>
            <a:xfrm rot="5400000">
              <a:off x="5754728" y="3234158"/>
              <a:ext cx="683035" cy="0"/>
            </a:xfrm>
            <a:prstGeom prst="line">
              <a:avLst/>
            </a:prstGeom>
            <a:ln w="19050">
              <a:solidFill>
                <a:srgbClr val="D1E6A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泪滴形 86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 rot="8100000">
              <a:off x="5583969" y="1669282"/>
              <a:ext cx="1024553" cy="1024553"/>
            </a:xfrm>
            <a:prstGeom prst="teardrop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8" name="Freeform 206"/>
            <p:cNvSpPr>
              <a:spLocks noChangeAspect="1"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5907894" y="1953880"/>
              <a:ext cx="376705" cy="455357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3" name="矩形 112"/>
            <p:cNvSpPr/>
            <p:nvPr>
              <p:custDataLst>
                <p:tags r:id="rId18"/>
              </p:custDataLst>
            </p:nvPr>
          </p:nvSpPr>
          <p:spPr>
            <a:xfrm>
              <a:off x="4964102" y="4344236"/>
              <a:ext cx="2409361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2.2.3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9056223" y="1669282"/>
            <a:ext cx="2409361" cy="3020048"/>
            <a:chOff x="9056223" y="1669282"/>
            <a:chExt cx="2409361" cy="3020048"/>
          </a:xfrm>
        </p:grpSpPr>
        <p:cxnSp>
          <p:nvCxnSpPr>
            <p:cNvPr id="98" name="直接连接符 97"/>
            <p:cNvCxnSpPr/>
            <p:nvPr>
              <p:custDataLst>
                <p:tags r:id="rId11"/>
              </p:custDataLst>
            </p:nvPr>
          </p:nvCxnSpPr>
          <p:spPr>
            <a:xfrm rot="5400000">
              <a:off x="9919387" y="3247544"/>
              <a:ext cx="683035" cy="0"/>
            </a:xfrm>
            <a:prstGeom prst="line">
              <a:avLst/>
            </a:prstGeom>
            <a:ln w="19050">
              <a:solidFill>
                <a:srgbClr val="D1E6A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泪滴形 98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 rot="8100000">
              <a:off x="9748628" y="1669282"/>
              <a:ext cx="1024553" cy="1024553"/>
            </a:xfrm>
            <a:prstGeom prst="teardrop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0" name="Freeform 196"/>
            <p:cNvSpPr>
              <a:spLocks noChangeAspect="1"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0064443" y="1915934"/>
              <a:ext cx="392924" cy="531250"/>
            </a:xfrm>
            <a:custGeom>
              <a:avLst/>
              <a:gdLst>
                <a:gd name="T0" fmla="*/ 15 w 83"/>
                <a:gd name="T1" fmla="*/ 35 h 112"/>
                <a:gd name="T2" fmla="*/ 38 w 83"/>
                <a:gd name="T3" fmla="*/ 78 h 112"/>
                <a:gd name="T4" fmla="*/ 80 w 83"/>
                <a:gd name="T5" fmla="*/ 55 h 112"/>
                <a:gd name="T6" fmla="*/ 58 w 83"/>
                <a:gd name="T7" fmla="*/ 13 h 112"/>
                <a:gd name="T8" fmla="*/ 34 w 83"/>
                <a:gd name="T9" fmla="*/ 68 h 112"/>
                <a:gd name="T10" fmla="*/ 46 w 83"/>
                <a:gd name="T11" fmla="*/ 72 h 112"/>
                <a:gd name="T12" fmla="*/ 34 w 83"/>
                <a:gd name="T13" fmla="*/ 68 h 112"/>
                <a:gd name="T14" fmla="*/ 56 w 83"/>
                <a:gd name="T15" fmla="*/ 61 h 112"/>
                <a:gd name="T16" fmla="*/ 62 w 83"/>
                <a:gd name="T17" fmla="*/ 60 h 112"/>
                <a:gd name="T18" fmla="*/ 51 w 83"/>
                <a:gd name="T19" fmla="*/ 66 h 112"/>
                <a:gd name="T20" fmla="*/ 69 w 83"/>
                <a:gd name="T21" fmla="*/ 52 h 112"/>
                <a:gd name="T22" fmla="*/ 73 w 83"/>
                <a:gd name="T23" fmla="*/ 53 h 112"/>
                <a:gd name="T24" fmla="*/ 69 w 83"/>
                <a:gd name="T25" fmla="*/ 52 h 112"/>
                <a:gd name="T26" fmla="*/ 54 w 83"/>
                <a:gd name="T27" fmla="*/ 24 h 112"/>
                <a:gd name="T28" fmla="*/ 56 w 83"/>
                <a:gd name="T29" fmla="*/ 20 h 112"/>
                <a:gd name="T30" fmla="*/ 46 w 83"/>
                <a:gd name="T31" fmla="*/ 27 h 112"/>
                <a:gd name="T32" fmla="*/ 33 w 83"/>
                <a:gd name="T33" fmla="*/ 33 h 112"/>
                <a:gd name="T34" fmla="*/ 35 w 83"/>
                <a:gd name="T35" fmla="*/ 22 h 112"/>
                <a:gd name="T36" fmla="*/ 46 w 83"/>
                <a:gd name="T37" fmla="*/ 27 h 112"/>
                <a:gd name="T38" fmla="*/ 21 w 83"/>
                <a:gd name="T39" fmla="*/ 44 h 112"/>
                <a:gd name="T40" fmla="*/ 25 w 83"/>
                <a:gd name="T41" fmla="*/ 32 h 112"/>
                <a:gd name="T42" fmla="*/ 33 w 83"/>
                <a:gd name="T43" fmla="*/ 60 h 112"/>
                <a:gd name="T44" fmla="*/ 27 w 83"/>
                <a:gd name="T45" fmla="*/ 49 h 112"/>
                <a:gd name="T46" fmla="*/ 32 w 83"/>
                <a:gd name="T47" fmla="*/ 54 h 112"/>
                <a:gd name="T48" fmla="*/ 33 w 83"/>
                <a:gd name="T49" fmla="*/ 60 h 112"/>
                <a:gd name="T50" fmla="*/ 43 w 83"/>
                <a:gd name="T51" fmla="*/ 36 h 112"/>
                <a:gd name="T52" fmla="*/ 57 w 83"/>
                <a:gd name="T53" fmla="*/ 41 h 112"/>
                <a:gd name="T54" fmla="*/ 52 w 83"/>
                <a:gd name="T55" fmla="*/ 54 h 112"/>
                <a:gd name="T56" fmla="*/ 39 w 83"/>
                <a:gd name="T57" fmla="*/ 50 h 112"/>
                <a:gd name="T58" fmla="*/ 60 w 83"/>
                <a:gd name="T59" fmla="*/ 31 h 112"/>
                <a:gd name="T60" fmla="*/ 71 w 83"/>
                <a:gd name="T61" fmla="*/ 33 h 112"/>
                <a:gd name="T62" fmla="*/ 66 w 83"/>
                <a:gd name="T63" fmla="*/ 44 h 112"/>
                <a:gd name="T64" fmla="*/ 60 w 83"/>
                <a:gd name="T65" fmla="*/ 31 h 112"/>
                <a:gd name="T66" fmla="*/ 71 w 83"/>
                <a:gd name="T67" fmla="*/ 112 h 112"/>
                <a:gd name="T68" fmla="*/ 30 w 83"/>
                <a:gd name="T69" fmla="*/ 104 h 112"/>
                <a:gd name="T70" fmla="*/ 44 w 83"/>
                <a:gd name="T71" fmla="*/ 93 h 112"/>
                <a:gd name="T72" fmla="*/ 0 w 83"/>
                <a:gd name="T73" fmla="*/ 45 h 112"/>
                <a:gd name="T74" fmla="*/ 32 w 83"/>
                <a:gd name="T75" fmla="*/ 0 h 112"/>
                <a:gd name="T76" fmla="*/ 21 w 83"/>
                <a:gd name="T77" fmla="*/ 18 h 112"/>
                <a:gd name="T78" fmla="*/ 21 w 83"/>
                <a:gd name="T79" fmla="*/ 72 h 112"/>
                <a:gd name="T80" fmla="*/ 72 w 83"/>
                <a:gd name="T81" fmla="*/ 75 h 112"/>
                <a:gd name="T82" fmla="*/ 56 w 83"/>
                <a:gd name="T83" fmla="*/ 92 h 112"/>
                <a:gd name="T84" fmla="*/ 71 w 83"/>
                <a:gd name="T85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112">
                  <a:moveTo>
                    <a:pt x="32" y="15"/>
                  </a:moveTo>
                  <a:cubicBezTo>
                    <a:pt x="24" y="20"/>
                    <a:pt x="18" y="27"/>
                    <a:pt x="15" y="35"/>
                  </a:cubicBezTo>
                  <a:cubicBezTo>
                    <a:pt x="13" y="44"/>
                    <a:pt x="13" y="53"/>
                    <a:pt x="18" y="61"/>
                  </a:cubicBezTo>
                  <a:cubicBezTo>
                    <a:pt x="22" y="69"/>
                    <a:pt x="29" y="75"/>
                    <a:pt x="38" y="78"/>
                  </a:cubicBezTo>
                  <a:cubicBezTo>
                    <a:pt x="46" y="80"/>
                    <a:pt x="55" y="80"/>
                    <a:pt x="63" y="75"/>
                  </a:cubicBezTo>
                  <a:cubicBezTo>
                    <a:pt x="72" y="71"/>
                    <a:pt x="77" y="64"/>
                    <a:pt x="80" y="55"/>
                  </a:cubicBezTo>
                  <a:cubicBezTo>
                    <a:pt x="83" y="47"/>
                    <a:pt x="82" y="38"/>
                    <a:pt x="78" y="30"/>
                  </a:cubicBezTo>
                  <a:cubicBezTo>
                    <a:pt x="73" y="21"/>
                    <a:pt x="66" y="16"/>
                    <a:pt x="58" y="13"/>
                  </a:cubicBezTo>
                  <a:cubicBezTo>
                    <a:pt x="50" y="10"/>
                    <a:pt x="40" y="11"/>
                    <a:pt x="32" y="15"/>
                  </a:cubicBezTo>
                  <a:close/>
                  <a:moveTo>
                    <a:pt x="34" y="68"/>
                  </a:moveTo>
                  <a:cubicBezTo>
                    <a:pt x="36" y="68"/>
                    <a:pt x="39" y="67"/>
                    <a:pt x="41" y="67"/>
                  </a:cubicBezTo>
                  <a:cubicBezTo>
                    <a:pt x="43" y="69"/>
                    <a:pt x="45" y="70"/>
                    <a:pt x="46" y="72"/>
                  </a:cubicBezTo>
                  <a:cubicBezTo>
                    <a:pt x="44" y="71"/>
                    <a:pt x="42" y="71"/>
                    <a:pt x="40" y="70"/>
                  </a:cubicBezTo>
                  <a:cubicBezTo>
                    <a:pt x="38" y="70"/>
                    <a:pt x="36" y="69"/>
                    <a:pt x="34" y="68"/>
                  </a:cubicBezTo>
                  <a:close/>
                  <a:moveTo>
                    <a:pt x="49" y="64"/>
                  </a:moveTo>
                  <a:cubicBezTo>
                    <a:pt x="51" y="63"/>
                    <a:pt x="54" y="62"/>
                    <a:pt x="56" y="61"/>
                  </a:cubicBezTo>
                  <a:cubicBezTo>
                    <a:pt x="58" y="60"/>
                    <a:pt x="60" y="59"/>
                    <a:pt x="62" y="57"/>
                  </a:cubicBezTo>
                  <a:cubicBezTo>
                    <a:pt x="62" y="58"/>
                    <a:pt x="62" y="59"/>
                    <a:pt x="62" y="60"/>
                  </a:cubicBezTo>
                  <a:cubicBezTo>
                    <a:pt x="63" y="64"/>
                    <a:pt x="62" y="68"/>
                    <a:pt x="60" y="69"/>
                  </a:cubicBezTo>
                  <a:cubicBezTo>
                    <a:pt x="58" y="70"/>
                    <a:pt x="55" y="68"/>
                    <a:pt x="51" y="66"/>
                  </a:cubicBezTo>
                  <a:cubicBezTo>
                    <a:pt x="51" y="65"/>
                    <a:pt x="50" y="65"/>
                    <a:pt x="49" y="64"/>
                  </a:cubicBezTo>
                  <a:close/>
                  <a:moveTo>
                    <a:pt x="69" y="52"/>
                  </a:moveTo>
                  <a:cubicBezTo>
                    <a:pt x="71" y="50"/>
                    <a:pt x="73" y="49"/>
                    <a:pt x="74" y="47"/>
                  </a:cubicBezTo>
                  <a:cubicBezTo>
                    <a:pt x="74" y="49"/>
                    <a:pt x="73" y="51"/>
                    <a:pt x="73" y="53"/>
                  </a:cubicBezTo>
                  <a:cubicBezTo>
                    <a:pt x="72" y="55"/>
                    <a:pt x="71" y="57"/>
                    <a:pt x="70" y="59"/>
                  </a:cubicBezTo>
                  <a:cubicBezTo>
                    <a:pt x="70" y="57"/>
                    <a:pt x="70" y="55"/>
                    <a:pt x="69" y="52"/>
                  </a:cubicBezTo>
                  <a:close/>
                  <a:moveTo>
                    <a:pt x="61" y="23"/>
                  </a:moveTo>
                  <a:cubicBezTo>
                    <a:pt x="59" y="23"/>
                    <a:pt x="57" y="23"/>
                    <a:pt x="54" y="24"/>
                  </a:cubicBezTo>
                  <a:cubicBezTo>
                    <a:pt x="53" y="22"/>
                    <a:pt x="51" y="20"/>
                    <a:pt x="49" y="19"/>
                  </a:cubicBezTo>
                  <a:cubicBezTo>
                    <a:pt x="51" y="19"/>
                    <a:pt x="53" y="20"/>
                    <a:pt x="56" y="20"/>
                  </a:cubicBezTo>
                  <a:cubicBezTo>
                    <a:pt x="58" y="21"/>
                    <a:pt x="60" y="22"/>
                    <a:pt x="61" y="23"/>
                  </a:cubicBezTo>
                  <a:close/>
                  <a:moveTo>
                    <a:pt x="46" y="27"/>
                  </a:moveTo>
                  <a:cubicBezTo>
                    <a:pt x="44" y="27"/>
                    <a:pt x="42" y="28"/>
                    <a:pt x="39" y="30"/>
                  </a:cubicBezTo>
                  <a:cubicBezTo>
                    <a:pt x="37" y="31"/>
                    <a:pt x="35" y="32"/>
                    <a:pt x="33" y="33"/>
                  </a:cubicBezTo>
                  <a:cubicBezTo>
                    <a:pt x="33" y="33"/>
                    <a:pt x="33" y="32"/>
                    <a:pt x="33" y="31"/>
                  </a:cubicBezTo>
                  <a:cubicBezTo>
                    <a:pt x="33" y="26"/>
                    <a:pt x="34" y="23"/>
                    <a:pt x="35" y="22"/>
                  </a:cubicBezTo>
                  <a:cubicBezTo>
                    <a:pt x="37" y="21"/>
                    <a:pt x="41" y="22"/>
                    <a:pt x="44" y="25"/>
                  </a:cubicBezTo>
                  <a:cubicBezTo>
                    <a:pt x="45" y="25"/>
                    <a:pt x="46" y="26"/>
                    <a:pt x="46" y="27"/>
                  </a:cubicBezTo>
                  <a:close/>
                  <a:moveTo>
                    <a:pt x="26" y="39"/>
                  </a:moveTo>
                  <a:cubicBezTo>
                    <a:pt x="24" y="40"/>
                    <a:pt x="23" y="42"/>
                    <a:pt x="21" y="44"/>
                  </a:cubicBezTo>
                  <a:cubicBezTo>
                    <a:pt x="22" y="42"/>
                    <a:pt x="22" y="40"/>
                    <a:pt x="23" y="38"/>
                  </a:cubicBezTo>
                  <a:cubicBezTo>
                    <a:pt x="23" y="35"/>
                    <a:pt x="24" y="33"/>
                    <a:pt x="25" y="32"/>
                  </a:cubicBezTo>
                  <a:cubicBezTo>
                    <a:pt x="25" y="34"/>
                    <a:pt x="26" y="36"/>
                    <a:pt x="26" y="39"/>
                  </a:cubicBezTo>
                  <a:close/>
                  <a:moveTo>
                    <a:pt x="33" y="60"/>
                  </a:moveTo>
                  <a:cubicBezTo>
                    <a:pt x="29" y="60"/>
                    <a:pt x="25" y="60"/>
                    <a:pt x="24" y="58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8" y="48"/>
                    <a:pt x="28" y="48"/>
                    <a:pt x="29" y="47"/>
                  </a:cubicBezTo>
                  <a:cubicBezTo>
                    <a:pt x="30" y="49"/>
                    <a:pt x="31" y="51"/>
                    <a:pt x="32" y="54"/>
                  </a:cubicBezTo>
                  <a:cubicBezTo>
                    <a:pt x="33" y="56"/>
                    <a:pt x="34" y="58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5" y="41"/>
                  </a:moveTo>
                  <a:cubicBezTo>
                    <a:pt x="37" y="40"/>
                    <a:pt x="40" y="38"/>
                    <a:pt x="43" y="36"/>
                  </a:cubicBezTo>
                  <a:cubicBezTo>
                    <a:pt x="46" y="35"/>
                    <a:pt x="49" y="34"/>
                    <a:pt x="52" y="33"/>
                  </a:cubicBezTo>
                  <a:cubicBezTo>
                    <a:pt x="53" y="35"/>
                    <a:pt x="55" y="38"/>
                    <a:pt x="57" y="41"/>
                  </a:cubicBezTo>
                  <a:cubicBezTo>
                    <a:pt x="58" y="44"/>
                    <a:pt x="59" y="46"/>
                    <a:pt x="60" y="49"/>
                  </a:cubicBezTo>
                  <a:cubicBezTo>
                    <a:pt x="58" y="51"/>
                    <a:pt x="55" y="53"/>
                    <a:pt x="52" y="54"/>
                  </a:cubicBezTo>
                  <a:cubicBezTo>
                    <a:pt x="49" y="56"/>
                    <a:pt x="47" y="57"/>
                    <a:pt x="44" y="58"/>
                  </a:cubicBezTo>
                  <a:cubicBezTo>
                    <a:pt x="42" y="56"/>
                    <a:pt x="40" y="53"/>
                    <a:pt x="39" y="50"/>
                  </a:cubicBezTo>
                  <a:cubicBezTo>
                    <a:pt x="37" y="47"/>
                    <a:pt x="36" y="44"/>
                    <a:pt x="35" y="41"/>
                  </a:cubicBezTo>
                  <a:close/>
                  <a:moveTo>
                    <a:pt x="60" y="31"/>
                  </a:moveTo>
                  <a:cubicBezTo>
                    <a:pt x="60" y="31"/>
                    <a:pt x="61" y="31"/>
                    <a:pt x="62" y="31"/>
                  </a:cubicBezTo>
                  <a:cubicBezTo>
                    <a:pt x="67" y="30"/>
                    <a:pt x="70" y="31"/>
                    <a:pt x="71" y="33"/>
                  </a:cubicBezTo>
                  <a:cubicBezTo>
                    <a:pt x="72" y="35"/>
                    <a:pt x="71" y="38"/>
                    <a:pt x="68" y="42"/>
                  </a:cubicBezTo>
                  <a:cubicBezTo>
                    <a:pt x="68" y="43"/>
                    <a:pt x="67" y="43"/>
                    <a:pt x="66" y="44"/>
                  </a:cubicBezTo>
                  <a:cubicBezTo>
                    <a:pt x="66" y="42"/>
                    <a:pt x="65" y="39"/>
                    <a:pt x="63" y="37"/>
                  </a:cubicBezTo>
                  <a:cubicBezTo>
                    <a:pt x="62" y="35"/>
                    <a:pt x="61" y="33"/>
                    <a:pt x="60" y="31"/>
                  </a:cubicBezTo>
                  <a:close/>
                  <a:moveTo>
                    <a:pt x="71" y="104"/>
                  </a:moveTo>
                  <a:cubicBezTo>
                    <a:pt x="71" y="112"/>
                    <a:pt x="71" y="112"/>
                    <a:pt x="71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32" y="92"/>
                    <a:pt x="22" y="87"/>
                    <a:pt x="14" y="79"/>
                  </a:cubicBezTo>
                  <a:cubicBezTo>
                    <a:pt x="5" y="71"/>
                    <a:pt x="0" y="59"/>
                    <a:pt x="0" y="45"/>
                  </a:cubicBezTo>
                  <a:cubicBezTo>
                    <a:pt x="0" y="32"/>
                    <a:pt x="5" y="20"/>
                    <a:pt x="14" y="12"/>
                  </a:cubicBezTo>
                  <a:cubicBezTo>
                    <a:pt x="19" y="7"/>
                    <a:pt x="25" y="3"/>
                    <a:pt x="32" y="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1" y="11"/>
                    <a:pt x="25" y="14"/>
                    <a:pt x="21" y="18"/>
                  </a:cubicBezTo>
                  <a:cubicBezTo>
                    <a:pt x="14" y="25"/>
                    <a:pt x="9" y="35"/>
                    <a:pt x="9" y="45"/>
                  </a:cubicBezTo>
                  <a:cubicBezTo>
                    <a:pt x="9" y="56"/>
                    <a:pt x="14" y="65"/>
                    <a:pt x="21" y="72"/>
                  </a:cubicBezTo>
                  <a:cubicBezTo>
                    <a:pt x="27" y="79"/>
                    <a:pt x="37" y="84"/>
                    <a:pt x="48" y="84"/>
                  </a:cubicBezTo>
                  <a:cubicBezTo>
                    <a:pt x="57" y="84"/>
                    <a:pt x="65" y="80"/>
                    <a:pt x="72" y="75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70" y="88"/>
                    <a:pt x="63" y="91"/>
                    <a:pt x="56" y="92"/>
                  </a:cubicBezTo>
                  <a:cubicBezTo>
                    <a:pt x="56" y="104"/>
                    <a:pt x="56" y="104"/>
                    <a:pt x="56" y="104"/>
                  </a:cubicBezTo>
                  <a:lnTo>
                    <a:pt x="71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矩形 113"/>
            <p:cNvSpPr/>
            <p:nvPr>
              <p:custDataLst>
                <p:tags r:id="rId14"/>
              </p:custDataLst>
            </p:nvPr>
          </p:nvSpPr>
          <p:spPr>
            <a:xfrm>
              <a:off x="9056223" y="4344236"/>
              <a:ext cx="2409361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2.2.5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6" name="组合 5"/>
          <p:cNvGrpSpPr/>
          <p:nvPr>
            <p:custDataLst>
              <p:tags r:id="rId6"/>
            </p:custDataLst>
          </p:nvPr>
        </p:nvGrpSpPr>
        <p:grpSpPr>
          <a:xfrm>
            <a:off x="6979929" y="1783127"/>
            <a:ext cx="2409361" cy="4139371"/>
            <a:chOff x="6979929" y="1783127"/>
            <a:chExt cx="2409361" cy="4139371"/>
          </a:xfrm>
        </p:grpSpPr>
        <p:cxnSp>
          <p:nvCxnSpPr>
            <p:cNvPr id="92" name="直接连接符 91"/>
            <p:cNvCxnSpPr/>
            <p:nvPr>
              <p:custDataLst>
                <p:tags r:id="rId7"/>
              </p:custDataLst>
            </p:nvPr>
          </p:nvCxnSpPr>
          <p:spPr>
            <a:xfrm rot="5400000">
              <a:off x="7803634" y="4344236"/>
              <a:ext cx="683035" cy="0"/>
            </a:xfrm>
            <a:prstGeom prst="line">
              <a:avLst/>
            </a:prstGeom>
            <a:ln w="19050">
              <a:solidFill>
                <a:srgbClr val="FFDE9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泪滴形 92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 rot="13500000" flipV="1">
              <a:off x="7632875" y="4897945"/>
              <a:ext cx="1024553" cy="1024553"/>
            </a:xfrm>
            <a:prstGeom prst="teardrop">
              <a:avLst/>
            </a:prstGeom>
            <a:solidFill>
              <a:srgbClr val="FFD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4" name="Freeform 9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 rot="19469485">
              <a:off x="7864287" y="5041638"/>
              <a:ext cx="563410" cy="600506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115" name="矩形 114"/>
            <p:cNvSpPr/>
            <p:nvPr>
              <p:custDataLst>
                <p:tags r:id="rId10"/>
              </p:custDataLst>
            </p:nvPr>
          </p:nvSpPr>
          <p:spPr>
            <a:xfrm>
              <a:off x="6979929" y="1783127"/>
              <a:ext cx="2409361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2.2.4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2.3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grpSp>
        <p:nvGrpSpPr>
          <p:cNvPr id="36" name="组合 35"/>
          <p:cNvGrpSpPr/>
          <p:nvPr>
            <p:custDataLst>
              <p:tags r:id="rId1"/>
            </p:custDataLst>
          </p:nvPr>
        </p:nvGrpSpPr>
        <p:grpSpPr>
          <a:xfrm>
            <a:off x="1291789" y="1491675"/>
            <a:ext cx="2488428" cy="2742919"/>
            <a:chOff x="1790707" y="1556140"/>
            <a:chExt cx="2603872" cy="3214160"/>
          </a:xfrm>
        </p:grpSpPr>
        <p:sp>
          <p:nvSpPr>
            <p:cNvPr id="37" name="任意多边形 25"/>
            <p:cNvSpPr/>
            <p:nvPr>
              <p:custDataLst>
                <p:tags r:id="rId23"/>
              </p:custDataLst>
            </p:nvPr>
          </p:nvSpPr>
          <p:spPr>
            <a:xfrm>
              <a:off x="1790707" y="1556140"/>
              <a:ext cx="2603872" cy="3214160"/>
            </a:xfrm>
            <a:custGeom>
              <a:avLst/>
              <a:gdLst>
                <a:gd name="connsiteX0" fmla="*/ 1008594 w 2603872"/>
                <a:gd name="connsiteY0" fmla="*/ 145742 h 3214160"/>
                <a:gd name="connsiteX1" fmla="*/ 946457 w 2603872"/>
                <a:gd name="connsiteY1" fmla="*/ 207879 h 3214160"/>
                <a:gd name="connsiteX2" fmla="*/ 1008594 w 2603872"/>
                <a:gd name="connsiteY2" fmla="*/ 270016 h 3214160"/>
                <a:gd name="connsiteX3" fmla="*/ 1595278 w 2603872"/>
                <a:gd name="connsiteY3" fmla="*/ 270016 h 3214160"/>
                <a:gd name="connsiteX4" fmla="*/ 1657415 w 2603872"/>
                <a:gd name="connsiteY4" fmla="*/ 207879 h 3214160"/>
                <a:gd name="connsiteX5" fmla="*/ 1595278 w 2603872"/>
                <a:gd name="connsiteY5" fmla="*/ 145742 h 3214160"/>
                <a:gd name="connsiteX6" fmla="*/ 0 w 2603872"/>
                <a:gd name="connsiteY6" fmla="*/ 0 h 3214160"/>
                <a:gd name="connsiteX7" fmla="*/ 2603872 w 2603872"/>
                <a:gd name="connsiteY7" fmla="*/ 0 h 3214160"/>
                <a:gd name="connsiteX8" fmla="*/ 2603872 w 2603872"/>
                <a:gd name="connsiteY8" fmla="*/ 3214160 h 3214160"/>
                <a:gd name="connsiteX9" fmla="*/ 0 w 2603872"/>
                <a:gd name="connsiteY9" fmla="*/ 3214160 h 321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03872" h="3214160">
                  <a:moveTo>
                    <a:pt x="1008594" y="145742"/>
                  </a:moveTo>
                  <a:cubicBezTo>
                    <a:pt x="974277" y="145742"/>
                    <a:pt x="946457" y="173562"/>
                    <a:pt x="946457" y="207879"/>
                  </a:cubicBezTo>
                  <a:cubicBezTo>
                    <a:pt x="946457" y="242196"/>
                    <a:pt x="974277" y="270016"/>
                    <a:pt x="1008594" y="270016"/>
                  </a:cubicBezTo>
                  <a:lnTo>
                    <a:pt x="1595278" y="270016"/>
                  </a:lnTo>
                  <a:cubicBezTo>
                    <a:pt x="1629595" y="270016"/>
                    <a:pt x="1657415" y="242196"/>
                    <a:pt x="1657415" y="207879"/>
                  </a:cubicBezTo>
                  <a:cubicBezTo>
                    <a:pt x="1657415" y="173562"/>
                    <a:pt x="1629595" y="145742"/>
                    <a:pt x="1595278" y="145742"/>
                  </a:cubicBezTo>
                  <a:close/>
                  <a:moveTo>
                    <a:pt x="0" y="0"/>
                  </a:moveTo>
                  <a:lnTo>
                    <a:pt x="2603872" y="0"/>
                  </a:lnTo>
                  <a:lnTo>
                    <a:pt x="2603872" y="3214160"/>
                  </a:lnTo>
                  <a:lnTo>
                    <a:pt x="0" y="3214160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24"/>
              </p:custDataLst>
            </p:nvPr>
          </p:nvSpPr>
          <p:spPr>
            <a:xfrm>
              <a:off x="1944403" y="1967771"/>
              <a:ext cx="2296480" cy="2678687"/>
            </a:xfrm>
            <a:prstGeom prst="rect">
              <a:avLst/>
            </a:prstGeom>
            <a:blipFill>
              <a:blip r:embed="rId29"/>
              <a:srcRect/>
              <a:stretch>
                <a:fillRect l="-33858" r="-338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4778345" y="1491675"/>
            <a:ext cx="2488428" cy="2742919"/>
            <a:chOff x="1790707" y="1556140"/>
            <a:chExt cx="2603872" cy="3214160"/>
          </a:xfrm>
        </p:grpSpPr>
        <p:sp>
          <p:nvSpPr>
            <p:cNvPr id="10" name="任意多边形 25"/>
            <p:cNvSpPr/>
            <p:nvPr>
              <p:custDataLst>
                <p:tags r:id="rId21"/>
              </p:custDataLst>
            </p:nvPr>
          </p:nvSpPr>
          <p:spPr>
            <a:xfrm>
              <a:off x="1790707" y="1556140"/>
              <a:ext cx="2603872" cy="3214160"/>
            </a:xfrm>
            <a:custGeom>
              <a:avLst/>
              <a:gdLst>
                <a:gd name="connsiteX0" fmla="*/ 1008594 w 2603872"/>
                <a:gd name="connsiteY0" fmla="*/ 145742 h 3214160"/>
                <a:gd name="connsiteX1" fmla="*/ 946457 w 2603872"/>
                <a:gd name="connsiteY1" fmla="*/ 207879 h 3214160"/>
                <a:gd name="connsiteX2" fmla="*/ 1008594 w 2603872"/>
                <a:gd name="connsiteY2" fmla="*/ 270016 h 3214160"/>
                <a:gd name="connsiteX3" fmla="*/ 1595278 w 2603872"/>
                <a:gd name="connsiteY3" fmla="*/ 270016 h 3214160"/>
                <a:gd name="connsiteX4" fmla="*/ 1657415 w 2603872"/>
                <a:gd name="connsiteY4" fmla="*/ 207879 h 3214160"/>
                <a:gd name="connsiteX5" fmla="*/ 1595278 w 2603872"/>
                <a:gd name="connsiteY5" fmla="*/ 145742 h 3214160"/>
                <a:gd name="connsiteX6" fmla="*/ 0 w 2603872"/>
                <a:gd name="connsiteY6" fmla="*/ 0 h 3214160"/>
                <a:gd name="connsiteX7" fmla="*/ 2603872 w 2603872"/>
                <a:gd name="connsiteY7" fmla="*/ 0 h 3214160"/>
                <a:gd name="connsiteX8" fmla="*/ 2603872 w 2603872"/>
                <a:gd name="connsiteY8" fmla="*/ 3214160 h 3214160"/>
                <a:gd name="connsiteX9" fmla="*/ 0 w 2603872"/>
                <a:gd name="connsiteY9" fmla="*/ 3214160 h 321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03872" h="3214160">
                  <a:moveTo>
                    <a:pt x="1008594" y="145742"/>
                  </a:moveTo>
                  <a:cubicBezTo>
                    <a:pt x="974277" y="145742"/>
                    <a:pt x="946457" y="173562"/>
                    <a:pt x="946457" y="207879"/>
                  </a:cubicBezTo>
                  <a:cubicBezTo>
                    <a:pt x="946457" y="242196"/>
                    <a:pt x="974277" y="270016"/>
                    <a:pt x="1008594" y="270016"/>
                  </a:cubicBezTo>
                  <a:lnTo>
                    <a:pt x="1595278" y="270016"/>
                  </a:lnTo>
                  <a:cubicBezTo>
                    <a:pt x="1629595" y="270016"/>
                    <a:pt x="1657415" y="242196"/>
                    <a:pt x="1657415" y="207879"/>
                  </a:cubicBezTo>
                  <a:cubicBezTo>
                    <a:pt x="1657415" y="173562"/>
                    <a:pt x="1629595" y="145742"/>
                    <a:pt x="1595278" y="145742"/>
                  </a:cubicBezTo>
                  <a:close/>
                  <a:moveTo>
                    <a:pt x="0" y="0"/>
                  </a:moveTo>
                  <a:lnTo>
                    <a:pt x="2603872" y="0"/>
                  </a:lnTo>
                  <a:lnTo>
                    <a:pt x="2603872" y="3214160"/>
                  </a:lnTo>
                  <a:lnTo>
                    <a:pt x="0" y="3214160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22"/>
              </p:custDataLst>
            </p:nvPr>
          </p:nvSpPr>
          <p:spPr>
            <a:xfrm>
              <a:off x="1944403" y="1967771"/>
              <a:ext cx="2296480" cy="2678687"/>
            </a:xfrm>
            <a:prstGeom prst="rect">
              <a:avLst/>
            </a:prstGeom>
            <a:blipFill>
              <a:blip r:embed="rId30"/>
              <a:srcRect/>
              <a:stretch>
                <a:fillRect l="-33858" r="-338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8264901" y="1491675"/>
            <a:ext cx="2488428" cy="2742919"/>
            <a:chOff x="1790707" y="1556140"/>
            <a:chExt cx="2603872" cy="3214160"/>
          </a:xfrm>
        </p:grpSpPr>
        <p:sp>
          <p:nvSpPr>
            <p:cNvPr id="13" name="任意多边形 25"/>
            <p:cNvSpPr/>
            <p:nvPr>
              <p:custDataLst>
                <p:tags r:id="rId19"/>
              </p:custDataLst>
            </p:nvPr>
          </p:nvSpPr>
          <p:spPr>
            <a:xfrm>
              <a:off x="1790707" y="1556140"/>
              <a:ext cx="2603872" cy="3214160"/>
            </a:xfrm>
            <a:custGeom>
              <a:avLst/>
              <a:gdLst>
                <a:gd name="connsiteX0" fmla="*/ 1008594 w 2603872"/>
                <a:gd name="connsiteY0" fmla="*/ 145742 h 3214160"/>
                <a:gd name="connsiteX1" fmla="*/ 946457 w 2603872"/>
                <a:gd name="connsiteY1" fmla="*/ 207879 h 3214160"/>
                <a:gd name="connsiteX2" fmla="*/ 1008594 w 2603872"/>
                <a:gd name="connsiteY2" fmla="*/ 270016 h 3214160"/>
                <a:gd name="connsiteX3" fmla="*/ 1595278 w 2603872"/>
                <a:gd name="connsiteY3" fmla="*/ 270016 h 3214160"/>
                <a:gd name="connsiteX4" fmla="*/ 1657415 w 2603872"/>
                <a:gd name="connsiteY4" fmla="*/ 207879 h 3214160"/>
                <a:gd name="connsiteX5" fmla="*/ 1595278 w 2603872"/>
                <a:gd name="connsiteY5" fmla="*/ 145742 h 3214160"/>
                <a:gd name="connsiteX6" fmla="*/ 0 w 2603872"/>
                <a:gd name="connsiteY6" fmla="*/ 0 h 3214160"/>
                <a:gd name="connsiteX7" fmla="*/ 2603872 w 2603872"/>
                <a:gd name="connsiteY7" fmla="*/ 0 h 3214160"/>
                <a:gd name="connsiteX8" fmla="*/ 2603872 w 2603872"/>
                <a:gd name="connsiteY8" fmla="*/ 3214160 h 3214160"/>
                <a:gd name="connsiteX9" fmla="*/ 0 w 2603872"/>
                <a:gd name="connsiteY9" fmla="*/ 3214160 h 321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03872" h="3214160">
                  <a:moveTo>
                    <a:pt x="1008594" y="145742"/>
                  </a:moveTo>
                  <a:cubicBezTo>
                    <a:pt x="974277" y="145742"/>
                    <a:pt x="946457" y="173562"/>
                    <a:pt x="946457" y="207879"/>
                  </a:cubicBezTo>
                  <a:cubicBezTo>
                    <a:pt x="946457" y="242196"/>
                    <a:pt x="974277" y="270016"/>
                    <a:pt x="1008594" y="270016"/>
                  </a:cubicBezTo>
                  <a:lnTo>
                    <a:pt x="1595278" y="270016"/>
                  </a:lnTo>
                  <a:cubicBezTo>
                    <a:pt x="1629595" y="270016"/>
                    <a:pt x="1657415" y="242196"/>
                    <a:pt x="1657415" y="207879"/>
                  </a:cubicBezTo>
                  <a:cubicBezTo>
                    <a:pt x="1657415" y="173562"/>
                    <a:pt x="1629595" y="145742"/>
                    <a:pt x="1595278" y="145742"/>
                  </a:cubicBezTo>
                  <a:close/>
                  <a:moveTo>
                    <a:pt x="0" y="0"/>
                  </a:moveTo>
                  <a:lnTo>
                    <a:pt x="2603872" y="0"/>
                  </a:lnTo>
                  <a:lnTo>
                    <a:pt x="2603872" y="3214160"/>
                  </a:lnTo>
                  <a:lnTo>
                    <a:pt x="0" y="3214160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20"/>
              </p:custDataLst>
            </p:nvPr>
          </p:nvSpPr>
          <p:spPr>
            <a:xfrm>
              <a:off x="1944403" y="1967771"/>
              <a:ext cx="2296480" cy="2678687"/>
            </a:xfrm>
            <a:prstGeom prst="rect">
              <a:avLst/>
            </a:prstGeom>
            <a:blipFill>
              <a:blip r:embed="rId31"/>
              <a:srcRect/>
              <a:stretch>
                <a:fillRect l="-33858" r="-338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1223974" y="4480189"/>
            <a:ext cx="2556243" cy="1094710"/>
            <a:chOff x="1223974" y="4480189"/>
            <a:chExt cx="2556243" cy="1094710"/>
          </a:xfrm>
        </p:grpSpPr>
        <p:sp>
          <p:nvSpPr>
            <p:cNvPr id="16" name="泪滴形 15"/>
            <p:cNvSpPr/>
            <p:nvPr>
              <p:custDataLst>
                <p:tags r:id="rId15"/>
              </p:custDataLst>
            </p:nvPr>
          </p:nvSpPr>
          <p:spPr>
            <a:xfrm rot="5400000">
              <a:off x="1291789" y="4480189"/>
              <a:ext cx="616524" cy="616524"/>
            </a:xfrm>
            <a:prstGeom prst="teardrop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9" name="斜纹 47"/>
            <p:cNvSpPr/>
            <p:nvPr>
              <p:custDataLst>
                <p:tags r:id="rId16"/>
              </p:custDataLst>
            </p:nvPr>
          </p:nvSpPr>
          <p:spPr>
            <a:xfrm flipH="1">
              <a:off x="1438671" y="4585874"/>
              <a:ext cx="383801" cy="399338"/>
            </a:xfrm>
            <a:custGeom>
              <a:avLst/>
              <a:gdLst/>
              <a:ahLst/>
              <a:cxnLst/>
              <a:rect l="l" t="t" r="r" b="b"/>
              <a:pathLst>
                <a:path w="1991521" h="2422004">
                  <a:moveTo>
                    <a:pt x="999704" y="0"/>
                  </a:moveTo>
                  <a:lnTo>
                    <a:pt x="999416" y="3196"/>
                  </a:lnTo>
                  <a:cubicBezTo>
                    <a:pt x="941315" y="20326"/>
                    <a:pt x="892227" y="324615"/>
                    <a:pt x="871921" y="750311"/>
                  </a:cubicBezTo>
                  <a:cubicBezTo>
                    <a:pt x="546229" y="937452"/>
                    <a:pt x="-47874" y="1110302"/>
                    <a:pt x="3077" y="1317103"/>
                  </a:cubicBezTo>
                  <a:lnTo>
                    <a:pt x="861802" y="1175458"/>
                  </a:lnTo>
                  <a:cubicBezTo>
                    <a:pt x="861599" y="1181301"/>
                    <a:pt x="861594" y="1187155"/>
                    <a:pt x="861594" y="1193019"/>
                  </a:cubicBezTo>
                  <a:cubicBezTo>
                    <a:pt x="861594" y="1602301"/>
                    <a:pt x="886320" y="1963404"/>
                    <a:pt x="924247" y="2177679"/>
                  </a:cubicBezTo>
                  <a:lnTo>
                    <a:pt x="808510" y="2293416"/>
                  </a:lnTo>
                  <a:lnTo>
                    <a:pt x="808510" y="2422003"/>
                  </a:lnTo>
                  <a:lnTo>
                    <a:pt x="947135" y="2283379"/>
                  </a:lnTo>
                  <a:cubicBezTo>
                    <a:pt x="963187" y="2342747"/>
                    <a:pt x="980980" y="2377776"/>
                    <a:pt x="999703" y="2382963"/>
                  </a:cubicBezTo>
                  <a:cubicBezTo>
                    <a:pt x="999704" y="2383278"/>
                    <a:pt x="999704" y="2383593"/>
                    <a:pt x="999704" y="2383906"/>
                  </a:cubicBezTo>
                  <a:lnTo>
                    <a:pt x="999704" y="2383904"/>
                  </a:lnTo>
                  <a:lnTo>
                    <a:pt x="1000820" y="2383434"/>
                  </a:lnTo>
                  <a:lnTo>
                    <a:pt x="1004469" y="2384971"/>
                  </a:lnTo>
                  <a:lnTo>
                    <a:pt x="1004469" y="2384973"/>
                  </a:lnTo>
                  <a:cubicBezTo>
                    <a:pt x="1004469" y="2383956"/>
                    <a:pt x="1004469" y="2382930"/>
                    <a:pt x="1004474" y="2381895"/>
                  </a:cubicBezTo>
                  <a:cubicBezTo>
                    <a:pt x="1024062" y="2376464"/>
                    <a:pt x="1042631" y="2338373"/>
                    <a:pt x="1059337" y="2273945"/>
                  </a:cubicBezTo>
                  <a:lnTo>
                    <a:pt x="1207395" y="2422004"/>
                  </a:lnTo>
                  <a:lnTo>
                    <a:pt x="1207395" y="2293417"/>
                  </a:lnTo>
                  <a:lnTo>
                    <a:pt x="1081619" y="2167641"/>
                  </a:lnTo>
                  <a:cubicBezTo>
                    <a:pt x="1118534" y="1952318"/>
                    <a:pt x="1142579" y="1595562"/>
                    <a:pt x="1142579" y="1191952"/>
                  </a:cubicBezTo>
                  <a:lnTo>
                    <a:pt x="1142409" y="1177552"/>
                  </a:lnTo>
                  <a:lnTo>
                    <a:pt x="1988444" y="1317104"/>
                  </a:lnTo>
                  <a:cubicBezTo>
                    <a:pt x="2038725" y="1113022"/>
                    <a:pt x="1460799" y="942003"/>
                    <a:pt x="1132557" y="757724"/>
                  </a:cubicBezTo>
                  <a:cubicBezTo>
                    <a:pt x="1112573" y="327045"/>
                    <a:pt x="1063124" y="18585"/>
                    <a:pt x="1004558" y="2045"/>
                  </a:cubicBezTo>
                  <a:lnTo>
                    <a:pt x="1004469" y="1067"/>
                  </a:lnTo>
                  <a:cubicBezTo>
                    <a:pt x="1004087" y="1067"/>
                    <a:pt x="1003706" y="1080"/>
                    <a:pt x="1003353" y="1537"/>
                  </a:cubicBezTo>
                  <a:cubicBezTo>
                    <a:pt x="1002305" y="145"/>
                    <a:pt x="1001007" y="0"/>
                    <a:pt x="99970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just" defTabSz="793750">
                <a:lnSpc>
                  <a:spcPct val="120000"/>
                </a:lnSpc>
                <a:defRPr/>
              </a:pPr>
              <a:endParaRPr lang="zh-CN" altLang="en-US" sz="570">
                <a:solidFill>
                  <a:schemeClr val="bg1">
                    <a:lumMod val="6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17"/>
              </p:custDataLst>
            </p:nvPr>
          </p:nvSpPr>
          <p:spPr>
            <a:xfrm>
              <a:off x="1969354" y="4668169"/>
              <a:ext cx="166228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2.3.1</a:t>
              </a:r>
              <a:endParaRPr lang="zh-CN" altLang="en-US" sz="20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18"/>
              </p:custDataLst>
            </p:nvPr>
          </p:nvSpPr>
          <p:spPr>
            <a:xfrm>
              <a:off x="1223974" y="5229805"/>
              <a:ext cx="2556243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2.3.1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4744437" y="4480189"/>
            <a:ext cx="2556243" cy="1094710"/>
            <a:chOff x="4744437" y="4480189"/>
            <a:chExt cx="2556243" cy="1094710"/>
          </a:xfrm>
        </p:grpSpPr>
        <p:sp>
          <p:nvSpPr>
            <p:cNvPr id="21" name="泪滴形 20"/>
            <p:cNvSpPr/>
            <p:nvPr>
              <p:custDataLst>
                <p:tags r:id="rId11"/>
              </p:custDataLst>
            </p:nvPr>
          </p:nvSpPr>
          <p:spPr>
            <a:xfrm rot="5400000">
              <a:off x="4778345" y="4480189"/>
              <a:ext cx="616524" cy="616524"/>
            </a:xfrm>
            <a:prstGeom prst="teardrop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" name="AutoShape 21"/>
            <p:cNvSpPr/>
            <p:nvPr>
              <p:custDataLst>
                <p:tags r:id="rId12"/>
              </p:custDataLst>
            </p:nvPr>
          </p:nvSpPr>
          <p:spPr bwMode="auto">
            <a:xfrm>
              <a:off x="4935556" y="4625173"/>
              <a:ext cx="328594" cy="273829"/>
            </a:xfrm>
            <a:custGeom>
              <a:avLst/>
              <a:gdLst>
                <a:gd name="T0" fmla="*/ 432795 w 21600"/>
                <a:gd name="T1" fmla="*/ 242301 h 21600"/>
                <a:gd name="T2" fmla="*/ 438150 w 21600"/>
                <a:gd name="T3" fmla="*/ 346598 h 21600"/>
                <a:gd name="T4" fmla="*/ 420076 w 21600"/>
                <a:gd name="T5" fmla="*/ 365125 h 21600"/>
                <a:gd name="T6" fmla="*/ 315711 w 21600"/>
                <a:gd name="T7" fmla="*/ 359817 h 21600"/>
                <a:gd name="T8" fmla="*/ 310681 w 21600"/>
                <a:gd name="T9" fmla="*/ 255520 h 21600"/>
                <a:gd name="T10" fmla="*/ 328572 w 21600"/>
                <a:gd name="T11" fmla="*/ 236993 h 21600"/>
                <a:gd name="T12" fmla="*/ 360845 w 21600"/>
                <a:gd name="T13" fmla="*/ 200633 h 21600"/>
                <a:gd name="T14" fmla="*/ 232727 w 21600"/>
                <a:gd name="T15" fmla="*/ 196119 h 21600"/>
                <a:gd name="T16" fmla="*/ 264797 w 21600"/>
                <a:gd name="T17" fmla="*/ 236993 h 21600"/>
                <a:gd name="T18" fmla="*/ 282870 w 21600"/>
                <a:gd name="T19" fmla="*/ 255520 h 21600"/>
                <a:gd name="T20" fmla="*/ 277515 w 21600"/>
                <a:gd name="T21" fmla="*/ 359817 h 21600"/>
                <a:gd name="T22" fmla="*/ 173292 w 21600"/>
                <a:gd name="T23" fmla="*/ 365125 h 21600"/>
                <a:gd name="T24" fmla="*/ 155219 w 21600"/>
                <a:gd name="T25" fmla="*/ 346598 h 21600"/>
                <a:gd name="T26" fmla="*/ 160533 w 21600"/>
                <a:gd name="T27" fmla="*/ 242301 h 21600"/>
                <a:gd name="T28" fmla="*/ 205363 w 21600"/>
                <a:gd name="T29" fmla="*/ 236993 h 21600"/>
                <a:gd name="T30" fmla="*/ 82275 w 21600"/>
                <a:gd name="T31" fmla="*/ 196119 h 21600"/>
                <a:gd name="T32" fmla="*/ 77508 w 21600"/>
                <a:gd name="T33" fmla="*/ 236993 h 21600"/>
                <a:gd name="T34" fmla="*/ 122804 w 21600"/>
                <a:gd name="T35" fmla="*/ 242301 h 21600"/>
                <a:gd name="T36" fmla="*/ 128118 w 21600"/>
                <a:gd name="T37" fmla="*/ 346598 h 21600"/>
                <a:gd name="T38" fmla="*/ 109578 w 21600"/>
                <a:gd name="T39" fmla="*/ 365125 h 21600"/>
                <a:gd name="T40" fmla="*/ 5315 w 21600"/>
                <a:gd name="T41" fmla="*/ 359817 h 21600"/>
                <a:gd name="T42" fmla="*/ 0 w 21600"/>
                <a:gd name="T43" fmla="*/ 255520 h 21600"/>
                <a:gd name="T44" fmla="*/ 18520 w 21600"/>
                <a:gd name="T45" fmla="*/ 236993 h 21600"/>
                <a:gd name="T46" fmla="*/ 50144 w 21600"/>
                <a:gd name="T47" fmla="*/ 200633 h 21600"/>
                <a:gd name="T48" fmla="*/ 82234 w 21600"/>
                <a:gd name="T49" fmla="*/ 169006 h 21600"/>
                <a:gd name="T50" fmla="*/ 205322 w 21600"/>
                <a:gd name="T51" fmla="*/ 127642 h 21600"/>
                <a:gd name="T52" fmla="*/ 160493 w 21600"/>
                <a:gd name="T53" fmla="*/ 122520 h 21600"/>
                <a:gd name="T54" fmla="*/ 155178 w 21600"/>
                <a:gd name="T55" fmla="*/ 18020 h 21600"/>
                <a:gd name="T56" fmla="*/ 173252 w 21600"/>
                <a:gd name="T57" fmla="*/ 0 h 21600"/>
                <a:gd name="T58" fmla="*/ 277475 w 21600"/>
                <a:gd name="T59" fmla="*/ 5308 h 21600"/>
                <a:gd name="T60" fmla="*/ 282830 w 21600"/>
                <a:gd name="T61" fmla="*/ 109605 h 21600"/>
                <a:gd name="T62" fmla="*/ 264756 w 21600"/>
                <a:gd name="T63" fmla="*/ 127642 h 21600"/>
                <a:gd name="T64" fmla="*/ 232686 w 21600"/>
                <a:gd name="T65" fmla="*/ 169006 h 21600"/>
                <a:gd name="T66" fmla="*/ 378371 w 21600"/>
                <a:gd name="T67" fmla="*/ 178151 h 21600"/>
                <a:gd name="T68" fmla="*/ 387905 w 21600"/>
                <a:gd name="T69" fmla="*/ 236993 h 21600"/>
                <a:gd name="T70" fmla="*/ 420076 w 21600"/>
                <a:gd name="T71" fmla="*/ 236993 h 216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600" h="21600">
                  <a:moveTo>
                    <a:pt x="20709" y="14020"/>
                  </a:moveTo>
                  <a:cubicBezTo>
                    <a:pt x="20951" y="14020"/>
                    <a:pt x="21162" y="14126"/>
                    <a:pt x="21336" y="14334"/>
                  </a:cubicBezTo>
                  <a:cubicBezTo>
                    <a:pt x="21512" y="14549"/>
                    <a:pt x="21600" y="14810"/>
                    <a:pt x="21600" y="15116"/>
                  </a:cubicBezTo>
                  <a:lnTo>
                    <a:pt x="21600" y="20504"/>
                  </a:lnTo>
                  <a:cubicBezTo>
                    <a:pt x="21600" y="20816"/>
                    <a:pt x="21512" y="21071"/>
                    <a:pt x="21336" y="21286"/>
                  </a:cubicBezTo>
                  <a:cubicBezTo>
                    <a:pt x="21162" y="21494"/>
                    <a:pt x="20951" y="21600"/>
                    <a:pt x="20709" y="21600"/>
                  </a:cubicBezTo>
                  <a:lnTo>
                    <a:pt x="16198" y="21600"/>
                  </a:lnTo>
                  <a:cubicBezTo>
                    <a:pt x="15940" y="21600"/>
                    <a:pt x="15730" y="21494"/>
                    <a:pt x="15564" y="21286"/>
                  </a:cubicBezTo>
                  <a:cubicBezTo>
                    <a:pt x="15400" y="21071"/>
                    <a:pt x="15316" y="20816"/>
                    <a:pt x="15316" y="20504"/>
                  </a:cubicBezTo>
                  <a:lnTo>
                    <a:pt x="15316" y="15116"/>
                  </a:lnTo>
                  <a:cubicBezTo>
                    <a:pt x="15316" y="14810"/>
                    <a:pt x="15400" y="14549"/>
                    <a:pt x="15571" y="14334"/>
                  </a:cubicBezTo>
                  <a:cubicBezTo>
                    <a:pt x="15737" y="14126"/>
                    <a:pt x="15945" y="14020"/>
                    <a:pt x="16198" y="14020"/>
                  </a:cubicBezTo>
                  <a:lnTo>
                    <a:pt x="17789" y="14020"/>
                  </a:lnTo>
                  <a:lnTo>
                    <a:pt x="17789" y="11869"/>
                  </a:lnTo>
                  <a:cubicBezTo>
                    <a:pt x="17789" y="11699"/>
                    <a:pt x="17708" y="11611"/>
                    <a:pt x="17544" y="11602"/>
                  </a:cubicBezTo>
                  <a:lnTo>
                    <a:pt x="11473" y="11602"/>
                  </a:lnTo>
                  <a:lnTo>
                    <a:pt x="11473" y="14020"/>
                  </a:lnTo>
                  <a:lnTo>
                    <a:pt x="13054" y="14020"/>
                  </a:lnTo>
                  <a:cubicBezTo>
                    <a:pt x="13297" y="14020"/>
                    <a:pt x="13507" y="14126"/>
                    <a:pt x="13681" y="14334"/>
                  </a:cubicBezTo>
                  <a:cubicBezTo>
                    <a:pt x="13857" y="14549"/>
                    <a:pt x="13945" y="14810"/>
                    <a:pt x="13945" y="15116"/>
                  </a:cubicBezTo>
                  <a:lnTo>
                    <a:pt x="13945" y="20504"/>
                  </a:lnTo>
                  <a:cubicBezTo>
                    <a:pt x="13945" y="20816"/>
                    <a:pt x="13857" y="21071"/>
                    <a:pt x="13681" y="21286"/>
                  </a:cubicBezTo>
                  <a:cubicBezTo>
                    <a:pt x="13507" y="21494"/>
                    <a:pt x="13297" y="21600"/>
                    <a:pt x="13054" y="21600"/>
                  </a:cubicBezTo>
                  <a:lnTo>
                    <a:pt x="8543" y="21600"/>
                  </a:lnTo>
                  <a:cubicBezTo>
                    <a:pt x="8298" y="21600"/>
                    <a:pt x="8090" y="21494"/>
                    <a:pt x="7914" y="21286"/>
                  </a:cubicBezTo>
                  <a:cubicBezTo>
                    <a:pt x="7740" y="21071"/>
                    <a:pt x="7652" y="20816"/>
                    <a:pt x="7652" y="20504"/>
                  </a:cubicBezTo>
                  <a:lnTo>
                    <a:pt x="7652" y="15116"/>
                  </a:lnTo>
                  <a:cubicBezTo>
                    <a:pt x="7652" y="14810"/>
                    <a:pt x="7740" y="14549"/>
                    <a:pt x="7914" y="14334"/>
                  </a:cubicBezTo>
                  <a:cubicBezTo>
                    <a:pt x="8090" y="14126"/>
                    <a:pt x="8298" y="14020"/>
                    <a:pt x="8543" y="14020"/>
                  </a:cubicBezTo>
                  <a:lnTo>
                    <a:pt x="10124" y="14020"/>
                  </a:lnTo>
                  <a:lnTo>
                    <a:pt x="10124" y="11602"/>
                  </a:lnTo>
                  <a:lnTo>
                    <a:pt x="4056" y="11602"/>
                  </a:lnTo>
                  <a:cubicBezTo>
                    <a:pt x="3902" y="11602"/>
                    <a:pt x="3821" y="11690"/>
                    <a:pt x="3821" y="11869"/>
                  </a:cubicBezTo>
                  <a:lnTo>
                    <a:pt x="3821" y="14020"/>
                  </a:lnTo>
                  <a:lnTo>
                    <a:pt x="5402" y="14020"/>
                  </a:lnTo>
                  <a:cubicBezTo>
                    <a:pt x="5662" y="14020"/>
                    <a:pt x="5875" y="14126"/>
                    <a:pt x="6054" y="14334"/>
                  </a:cubicBezTo>
                  <a:cubicBezTo>
                    <a:pt x="6230" y="14549"/>
                    <a:pt x="6316" y="14810"/>
                    <a:pt x="6316" y="15116"/>
                  </a:cubicBezTo>
                  <a:lnTo>
                    <a:pt x="6316" y="20504"/>
                  </a:lnTo>
                  <a:cubicBezTo>
                    <a:pt x="6316" y="20816"/>
                    <a:pt x="6230" y="21071"/>
                    <a:pt x="6054" y="21286"/>
                  </a:cubicBezTo>
                  <a:cubicBezTo>
                    <a:pt x="5877" y="21494"/>
                    <a:pt x="5664" y="21600"/>
                    <a:pt x="5402" y="21600"/>
                  </a:cubicBezTo>
                  <a:lnTo>
                    <a:pt x="913" y="21600"/>
                  </a:lnTo>
                  <a:cubicBezTo>
                    <a:pt x="658" y="21600"/>
                    <a:pt x="441" y="21494"/>
                    <a:pt x="262" y="21286"/>
                  </a:cubicBezTo>
                  <a:cubicBezTo>
                    <a:pt x="88" y="21071"/>
                    <a:pt x="0" y="20816"/>
                    <a:pt x="0" y="20504"/>
                  </a:cubicBezTo>
                  <a:lnTo>
                    <a:pt x="0" y="15116"/>
                  </a:lnTo>
                  <a:cubicBezTo>
                    <a:pt x="0" y="14810"/>
                    <a:pt x="88" y="14549"/>
                    <a:pt x="262" y="14334"/>
                  </a:cubicBezTo>
                  <a:cubicBezTo>
                    <a:pt x="438" y="14126"/>
                    <a:pt x="656" y="14020"/>
                    <a:pt x="913" y="14020"/>
                  </a:cubicBezTo>
                  <a:lnTo>
                    <a:pt x="2472" y="14020"/>
                  </a:lnTo>
                  <a:lnTo>
                    <a:pt x="2472" y="11869"/>
                  </a:lnTo>
                  <a:cubicBezTo>
                    <a:pt x="2472" y="11352"/>
                    <a:pt x="2629" y="10912"/>
                    <a:pt x="2942" y="10544"/>
                  </a:cubicBezTo>
                  <a:cubicBezTo>
                    <a:pt x="3253" y="10180"/>
                    <a:pt x="3623" y="9998"/>
                    <a:pt x="4054" y="9998"/>
                  </a:cubicBezTo>
                  <a:lnTo>
                    <a:pt x="10122" y="9998"/>
                  </a:lnTo>
                  <a:lnTo>
                    <a:pt x="10122" y="7551"/>
                  </a:lnTo>
                  <a:lnTo>
                    <a:pt x="8541" y="7551"/>
                  </a:lnTo>
                  <a:cubicBezTo>
                    <a:pt x="8296" y="7551"/>
                    <a:pt x="8088" y="7451"/>
                    <a:pt x="7912" y="7248"/>
                  </a:cubicBezTo>
                  <a:cubicBezTo>
                    <a:pt x="7738" y="7045"/>
                    <a:pt x="7650" y="6790"/>
                    <a:pt x="7650" y="6484"/>
                  </a:cubicBezTo>
                  <a:lnTo>
                    <a:pt x="7650" y="1066"/>
                  </a:lnTo>
                  <a:cubicBezTo>
                    <a:pt x="7650" y="776"/>
                    <a:pt x="7738" y="523"/>
                    <a:pt x="7912" y="314"/>
                  </a:cubicBezTo>
                  <a:cubicBezTo>
                    <a:pt x="8088" y="103"/>
                    <a:pt x="8296" y="0"/>
                    <a:pt x="8541" y="0"/>
                  </a:cubicBezTo>
                  <a:lnTo>
                    <a:pt x="13052" y="0"/>
                  </a:lnTo>
                  <a:cubicBezTo>
                    <a:pt x="13294" y="0"/>
                    <a:pt x="13505" y="103"/>
                    <a:pt x="13679" y="314"/>
                  </a:cubicBezTo>
                  <a:cubicBezTo>
                    <a:pt x="13855" y="523"/>
                    <a:pt x="13943" y="776"/>
                    <a:pt x="13943" y="1066"/>
                  </a:cubicBezTo>
                  <a:lnTo>
                    <a:pt x="13943" y="6484"/>
                  </a:lnTo>
                  <a:cubicBezTo>
                    <a:pt x="13943" y="6790"/>
                    <a:pt x="13855" y="7045"/>
                    <a:pt x="13679" y="7248"/>
                  </a:cubicBezTo>
                  <a:cubicBezTo>
                    <a:pt x="13505" y="7451"/>
                    <a:pt x="13294" y="7551"/>
                    <a:pt x="13052" y="7551"/>
                  </a:cubicBezTo>
                  <a:lnTo>
                    <a:pt x="11471" y="7551"/>
                  </a:lnTo>
                  <a:lnTo>
                    <a:pt x="11471" y="9998"/>
                  </a:lnTo>
                  <a:lnTo>
                    <a:pt x="17541" y="9998"/>
                  </a:lnTo>
                  <a:cubicBezTo>
                    <a:pt x="17970" y="9998"/>
                    <a:pt x="18339" y="10177"/>
                    <a:pt x="18653" y="10539"/>
                  </a:cubicBezTo>
                  <a:cubicBezTo>
                    <a:pt x="18966" y="10900"/>
                    <a:pt x="19123" y="11344"/>
                    <a:pt x="19123" y="11869"/>
                  </a:cubicBezTo>
                  <a:lnTo>
                    <a:pt x="19123" y="14020"/>
                  </a:lnTo>
                  <a:lnTo>
                    <a:pt x="20709" y="14020"/>
                  </a:lnTo>
                  <a:close/>
                  <a:moveTo>
                    <a:pt x="20709" y="1402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pPr>
                <a:lnSpc>
                  <a:spcPct val="130000"/>
                </a:lnSpc>
              </a:pPr>
              <a:endParaRPr lang="zh-CN" altLang="en-US" sz="1425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13"/>
              </p:custDataLst>
            </p:nvPr>
          </p:nvSpPr>
          <p:spPr>
            <a:xfrm>
              <a:off x="5503539" y="4668169"/>
              <a:ext cx="176323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2.3.2</a:t>
              </a:r>
              <a:endParaRPr lang="zh-CN" altLang="en-US" sz="20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14"/>
              </p:custDataLst>
            </p:nvPr>
          </p:nvSpPr>
          <p:spPr>
            <a:xfrm>
              <a:off x="4744437" y="5229805"/>
              <a:ext cx="2556243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2.3.2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4" name="组合 3"/>
          <p:cNvGrpSpPr/>
          <p:nvPr>
            <p:custDataLst>
              <p:tags r:id="rId6"/>
            </p:custDataLst>
          </p:nvPr>
        </p:nvGrpSpPr>
        <p:grpSpPr>
          <a:xfrm>
            <a:off x="8264901" y="4480189"/>
            <a:ext cx="2569919" cy="1094710"/>
            <a:chOff x="8264901" y="4480189"/>
            <a:chExt cx="2569919" cy="1094710"/>
          </a:xfrm>
        </p:grpSpPr>
        <p:sp>
          <p:nvSpPr>
            <p:cNvPr id="24" name="泪滴形 23"/>
            <p:cNvSpPr/>
            <p:nvPr>
              <p:custDataLst>
                <p:tags r:id="rId7"/>
              </p:custDataLst>
            </p:nvPr>
          </p:nvSpPr>
          <p:spPr>
            <a:xfrm rot="5400000">
              <a:off x="8264901" y="4480189"/>
              <a:ext cx="616524" cy="616524"/>
            </a:xfrm>
            <a:prstGeom prst="teardrop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" name="AutoShape 10"/>
            <p:cNvSpPr/>
            <p:nvPr>
              <p:custDataLst>
                <p:tags r:id="rId8"/>
              </p:custDataLst>
            </p:nvPr>
          </p:nvSpPr>
          <p:spPr bwMode="auto">
            <a:xfrm>
              <a:off x="8411783" y="4639699"/>
              <a:ext cx="350025" cy="291688"/>
            </a:xfrm>
            <a:custGeom>
              <a:avLst/>
              <a:gdLst>
                <a:gd name="T0" fmla="*/ 466725 w 21600"/>
                <a:gd name="T1" fmla="*/ 169263 h 21579"/>
                <a:gd name="T2" fmla="*/ 458471 w 21600"/>
                <a:gd name="T3" fmla="*/ 192802 h 21579"/>
                <a:gd name="T4" fmla="*/ 437836 w 21600"/>
                <a:gd name="T5" fmla="*/ 205977 h 21579"/>
                <a:gd name="T6" fmla="*/ 437836 w 21600"/>
                <a:gd name="T7" fmla="*/ 299395 h 21579"/>
                <a:gd name="T8" fmla="*/ 426319 w 21600"/>
                <a:gd name="T9" fmla="*/ 326737 h 21579"/>
                <a:gd name="T10" fmla="*/ 398855 w 21600"/>
                <a:gd name="T11" fmla="*/ 338111 h 21579"/>
                <a:gd name="T12" fmla="*/ 357326 w 21600"/>
                <a:gd name="T13" fmla="*/ 304676 h 21579"/>
                <a:gd name="T14" fmla="*/ 305013 w 21600"/>
                <a:gd name="T15" fmla="*/ 274955 h 21579"/>
                <a:gd name="T16" fmla="*/ 247407 w 21600"/>
                <a:gd name="T17" fmla="*/ 251776 h 21579"/>
                <a:gd name="T18" fmla="*/ 189910 w 21600"/>
                <a:gd name="T19" fmla="*/ 239141 h 21579"/>
                <a:gd name="T20" fmla="*/ 172191 w 21600"/>
                <a:gd name="T21" fmla="*/ 249253 h 21579"/>
                <a:gd name="T22" fmla="*/ 162814 w 21600"/>
                <a:gd name="T23" fmla="*/ 265060 h 21579"/>
                <a:gd name="T24" fmla="*/ 162295 w 21600"/>
                <a:gd name="T25" fmla="*/ 282939 h 21579"/>
                <a:gd name="T26" fmla="*/ 171716 w 21600"/>
                <a:gd name="T27" fmla="*/ 299395 h 21579"/>
                <a:gd name="T28" fmla="*/ 165882 w 21600"/>
                <a:gd name="T29" fmla="*/ 318537 h 21579"/>
                <a:gd name="T30" fmla="*/ 171068 w 21600"/>
                <a:gd name="T31" fmla="*/ 335353 h 21579"/>
                <a:gd name="T32" fmla="*/ 183622 w 21600"/>
                <a:gd name="T33" fmla="*/ 350908 h 21579"/>
                <a:gd name="T34" fmla="*/ 200324 w 21600"/>
                <a:gd name="T35" fmla="*/ 365723 h 21579"/>
                <a:gd name="T36" fmla="*/ 182714 w 21600"/>
                <a:gd name="T37" fmla="*/ 382341 h 21579"/>
                <a:gd name="T38" fmla="*/ 155834 w 21600"/>
                <a:gd name="T39" fmla="*/ 388794 h 21579"/>
                <a:gd name="T40" fmla="*/ 127852 w 21600"/>
                <a:gd name="T41" fmla="*/ 386144 h 21579"/>
                <a:gd name="T42" fmla="*/ 106374 w 21600"/>
                <a:gd name="T43" fmla="*/ 375096 h 21579"/>
                <a:gd name="T44" fmla="*/ 96219 w 21600"/>
                <a:gd name="T45" fmla="*/ 343464 h 21579"/>
                <a:gd name="T46" fmla="*/ 87122 w 21600"/>
                <a:gd name="T47" fmla="*/ 310444 h 21579"/>
                <a:gd name="T48" fmla="*/ 83578 w 21600"/>
                <a:gd name="T49" fmla="*/ 275423 h 21579"/>
                <a:gd name="T50" fmla="*/ 89672 w 21600"/>
                <a:gd name="T51" fmla="*/ 237087 h 21579"/>
                <a:gd name="T52" fmla="*/ 38980 w 21600"/>
                <a:gd name="T53" fmla="*/ 237087 h 21579"/>
                <a:gd name="T54" fmla="*/ 11538 w 21600"/>
                <a:gd name="T55" fmla="*/ 225713 h 21579"/>
                <a:gd name="T56" fmla="*/ 0 w 21600"/>
                <a:gd name="T57" fmla="*/ 198101 h 21579"/>
                <a:gd name="T58" fmla="*/ 0 w 21600"/>
                <a:gd name="T59" fmla="*/ 140118 h 21579"/>
                <a:gd name="T60" fmla="*/ 11366 w 21600"/>
                <a:gd name="T61" fmla="*/ 112559 h 21579"/>
                <a:gd name="T62" fmla="*/ 38980 w 21600"/>
                <a:gd name="T63" fmla="*/ 101024 h 21579"/>
                <a:gd name="T64" fmla="*/ 165363 w 21600"/>
                <a:gd name="T65" fmla="*/ 101024 h 21579"/>
                <a:gd name="T66" fmla="*/ 227420 w 21600"/>
                <a:gd name="T67" fmla="*/ 92571 h 21579"/>
                <a:gd name="T68" fmla="*/ 291941 w 21600"/>
                <a:gd name="T69" fmla="*/ 69825 h 21579"/>
                <a:gd name="T70" fmla="*/ 351621 w 21600"/>
                <a:gd name="T71" fmla="*/ 37346 h 21579"/>
                <a:gd name="T72" fmla="*/ 398855 w 21600"/>
                <a:gd name="T73" fmla="*/ 0 h 21579"/>
                <a:gd name="T74" fmla="*/ 426319 w 21600"/>
                <a:gd name="T75" fmla="*/ 11427 h 21579"/>
                <a:gd name="T76" fmla="*/ 437836 w 21600"/>
                <a:gd name="T77" fmla="*/ 39040 h 21579"/>
                <a:gd name="T78" fmla="*/ 437836 w 21600"/>
                <a:gd name="T79" fmla="*/ 132187 h 21579"/>
                <a:gd name="T80" fmla="*/ 458471 w 21600"/>
                <a:gd name="T81" fmla="*/ 145471 h 21579"/>
                <a:gd name="T82" fmla="*/ 466725 w 21600"/>
                <a:gd name="T83" fmla="*/ 169263 h 21579"/>
                <a:gd name="T84" fmla="*/ 398855 w 21600"/>
                <a:gd name="T85" fmla="*/ 51458 h 21579"/>
                <a:gd name="T86" fmla="*/ 356807 w 21600"/>
                <a:gd name="T87" fmla="*/ 80242 h 21579"/>
                <a:gd name="T88" fmla="*/ 308557 w 21600"/>
                <a:gd name="T89" fmla="*/ 105152 h 21579"/>
                <a:gd name="T90" fmla="*/ 256656 w 21600"/>
                <a:gd name="T91" fmla="*/ 124780 h 21579"/>
                <a:gd name="T92" fmla="*/ 204343 w 21600"/>
                <a:gd name="T93" fmla="*/ 137054 h 21579"/>
                <a:gd name="T94" fmla="*/ 204343 w 21600"/>
                <a:gd name="T95" fmla="*/ 201381 h 21579"/>
                <a:gd name="T96" fmla="*/ 256656 w 21600"/>
                <a:gd name="T97" fmla="*/ 213800 h 21579"/>
                <a:gd name="T98" fmla="*/ 308557 w 21600"/>
                <a:gd name="T99" fmla="*/ 233536 h 21579"/>
                <a:gd name="T100" fmla="*/ 357066 w 21600"/>
                <a:gd name="T101" fmla="*/ 258607 h 21579"/>
                <a:gd name="T102" fmla="*/ 398855 w 21600"/>
                <a:gd name="T103" fmla="*/ 286959 h 21579"/>
                <a:gd name="T104" fmla="*/ 398855 w 21600"/>
                <a:gd name="T105" fmla="*/ 51458 h 21579"/>
                <a:gd name="T106" fmla="*/ 398855 w 21600"/>
                <a:gd name="T107" fmla="*/ 51458 h 2157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1600" h="21579">
                  <a:moveTo>
                    <a:pt x="21600" y="9391"/>
                  </a:moveTo>
                  <a:cubicBezTo>
                    <a:pt x="21600" y="9887"/>
                    <a:pt x="21473" y="10321"/>
                    <a:pt x="21218" y="10697"/>
                  </a:cubicBezTo>
                  <a:cubicBezTo>
                    <a:pt x="20964" y="11073"/>
                    <a:pt x="20648" y="11313"/>
                    <a:pt x="20263" y="11428"/>
                  </a:cubicBezTo>
                  <a:lnTo>
                    <a:pt x="20263" y="16611"/>
                  </a:lnTo>
                  <a:cubicBezTo>
                    <a:pt x="20263" y="17201"/>
                    <a:pt x="20087" y="17708"/>
                    <a:pt x="19730" y="18128"/>
                  </a:cubicBezTo>
                  <a:cubicBezTo>
                    <a:pt x="19375" y="18551"/>
                    <a:pt x="18951" y="18759"/>
                    <a:pt x="18459" y="18759"/>
                  </a:cubicBezTo>
                  <a:cubicBezTo>
                    <a:pt x="17928" y="18122"/>
                    <a:pt x="17286" y="17506"/>
                    <a:pt x="16537" y="16904"/>
                  </a:cubicBezTo>
                  <a:cubicBezTo>
                    <a:pt x="15786" y="16305"/>
                    <a:pt x="14980" y="15757"/>
                    <a:pt x="14116" y="15255"/>
                  </a:cubicBezTo>
                  <a:cubicBezTo>
                    <a:pt x="13254" y="14756"/>
                    <a:pt x="12363" y="14325"/>
                    <a:pt x="11450" y="13969"/>
                  </a:cubicBezTo>
                  <a:cubicBezTo>
                    <a:pt x="10537" y="13614"/>
                    <a:pt x="9648" y="13380"/>
                    <a:pt x="8789" y="13268"/>
                  </a:cubicBezTo>
                  <a:cubicBezTo>
                    <a:pt x="8453" y="13379"/>
                    <a:pt x="8179" y="13564"/>
                    <a:pt x="7969" y="13829"/>
                  </a:cubicBezTo>
                  <a:cubicBezTo>
                    <a:pt x="7758" y="14093"/>
                    <a:pt x="7614" y="14386"/>
                    <a:pt x="7535" y="14706"/>
                  </a:cubicBezTo>
                  <a:cubicBezTo>
                    <a:pt x="7457" y="15029"/>
                    <a:pt x="7450" y="15361"/>
                    <a:pt x="7511" y="15698"/>
                  </a:cubicBezTo>
                  <a:cubicBezTo>
                    <a:pt x="7575" y="16036"/>
                    <a:pt x="7719" y="16341"/>
                    <a:pt x="7947" y="16611"/>
                  </a:cubicBezTo>
                  <a:cubicBezTo>
                    <a:pt x="7751" y="16992"/>
                    <a:pt x="7660" y="17347"/>
                    <a:pt x="7677" y="17673"/>
                  </a:cubicBezTo>
                  <a:cubicBezTo>
                    <a:pt x="7692" y="17993"/>
                    <a:pt x="7773" y="18307"/>
                    <a:pt x="7917" y="18606"/>
                  </a:cubicBezTo>
                  <a:cubicBezTo>
                    <a:pt x="8059" y="18909"/>
                    <a:pt x="8255" y="19193"/>
                    <a:pt x="8498" y="19469"/>
                  </a:cubicBezTo>
                  <a:cubicBezTo>
                    <a:pt x="8737" y="19745"/>
                    <a:pt x="8997" y="20021"/>
                    <a:pt x="9271" y="20291"/>
                  </a:cubicBezTo>
                  <a:cubicBezTo>
                    <a:pt x="9114" y="20696"/>
                    <a:pt x="8843" y="21001"/>
                    <a:pt x="8456" y="21213"/>
                  </a:cubicBezTo>
                  <a:cubicBezTo>
                    <a:pt x="8069" y="21424"/>
                    <a:pt x="7655" y="21541"/>
                    <a:pt x="7212" y="21571"/>
                  </a:cubicBezTo>
                  <a:cubicBezTo>
                    <a:pt x="6772" y="21600"/>
                    <a:pt x="6341" y="21550"/>
                    <a:pt x="5917" y="21424"/>
                  </a:cubicBezTo>
                  <a:cubicBezTo>
                    <a:pt x="5496" y="21295"/>
                    <a:pt x="5163" y="21092"/>
                    <a:pt x="4923" y="20811"/>
                  </a:cubicBezTo>
                  <a:cubicBezTo>
                    <a:pt x="4781" y="20241"/>
                    <a:pt x="4625" y="19657"/>
                    <a:pt x="4453" y="19056"/>
                  </a:cubicBezTo>
                  <a:cubicBezTo>
                    <a:pt x="4282" y="18454"/>
                    <a:pt x="4140" y="17843"/>
                    <a:pt x="4032" y="17224"/>
                  </a:cubicBezTo>
                  <a:cubicBezTo>
                    <a:pt x="3922" y="16599"/>
                    <a:pt x="3868" y="15953"/>
                    <a:pt x="3868" y="15281"/>
                  </a:cubicBezTo>
                  <a:cubicBezTo>
                    <a:pt x="3868" y="14615"/>
                    <a:pt x="3961" y="13905"/>
                    <a:pt x="4150" y="13154"/>
                  </a:cubicBezTo>
                  <a:lnTo>
                    <a:pt x="1804" y="13154"/>
                  </a:lnTo>
                  <a:cubicBezTo>
                    <a:pt x="1312" y="13154"/>
                    <a:pt x="889" y="12945"/>
                    <a:pt x="534" y="12523"/>
                  </a:cubicBezTo>
                  <a:cubicBezTo>
                    <a:pt x="176" y="12100"/>
                    <a:pt x="0" y="11592"/>
                    <a:pt x="0" y="10991"/>
                  </a:cubicBezTo>
                  <a:lnTo>
                    <a:pt x="0" y="7774"/>
                  </a:lnTo>
                  <a:cubicBezTo>
                    <a:pt x="0" y="7184"/>
                    <a:pt x="176" y="6677"/>
                    <a:pt x="526" y="6245"/>
                  </a:cubicBezTo>
                  <a:cubicBezTo>
                    <a:pt x="879" y="5820"/>
                    <a:pt x="1305" y="5605"/>
                    <a:pt x="1804" y="5605"/>
                  </a:cubicBezTo>
                  <a:lnTo>
                    <a:pt x="7653" y="5605"/>
                  </a:lnTo>
                  <a:cubicBezTo>
                    <a:pt x="8551" y="5605"/>
                    <a:pt x="9509" y="5450"/>
                    <a:pt x="10525" y="5136"/>
                  </a:cubicBezTo>
                  <a:cubicBezTo>
                    <a:pt x="11541" y="4822"/>
                    <a:pt x="12537" y="4399"/>
                    <a:pt x="13511" y="3874"/>
                  </a:cubicBezTo>
                  <a:cubicBezTo>
                    <a:pt x="14488" y="3343"/>
                    <a:pt x="15409" y="2744"/>
                    <a:pt x="16273" y="2072"/>
                  </a:cubicBezTo>
                  <a:cubicBezTo>
                    <a:pt x="17135" y="1406"/>
                    <a:pt x="17864" y="713"/>
                    <a:pt x="18459" y="0"/>
                  </a:cubicBezTo>
                  <a:cubicBezTo>
                    <a:pt x="18951" y="0"/>
                    <a:pt x="19375" y="214"/>
                    <a:pt x="19730" y="634"/>
                  </a:cubicBezTo>
                  <a:cubicBezTo>
                    <a:pt x="20087" y="1057"/>
                    <a:pt x="20263" y="1567"/>
                    <a:pt x="20263" y="2166"/>
                  </a:cubicBezTo>
                  <a:lnTo>
                    <a:pt x="20263" y="7334"/>
                  </a:lnTo>
                  <a:cubicBezTo>
                    <a:pt x="20648" y="7446"/>
                    <a:pt x="20963" y="7692"/>
                    <a:pt x="21218" y="8071"/>
                  </a:cubicBezTo>
                  <a:cubicBezTo>
                    <a:pt x="21473" y="8455"/>
                    <a:pt x="21600" y="8895"/>
                    <a:pt x="21600" y="9391"/>
                  </a:cubicBezTo>
                  <a:moveTo>
                    <a:pt x="18459" y="2855"/>
                  </a:moveTo>
                  <a:cubicBezTo>
                    <a:pt x="17864" y="3407"/>
                    <a:pt x="17215" y="3941"/>
                    <a:pt x="16513" y="4452"/>
                  </a:cubicBezTo>
                  <a:cubicBezTo>
                    <a:pt x="15810" y="4963"/>
                    <a:pt x="15066" y="5423"/>
                    <a:pt x="14280" y="5834"/>
                  </a:cubicBezTo>
                  <a:cubicBezTo>
                    <a:pt x="13494" y="6245"/>
                    <a:pt x="12694" y="6609"/>
                    <a:pt x="11878" y="6923"/>
                  </a:cubicBezTo>
                  <a:cubicBezTo>
                    <a:pt x="11061" y="7237"/>
                    <a:pt x="10255" y="7463"/>
                    <a:pt x="9457" y="7604"/>
                  </a:cubicBezTo>
                  <a:lnTo>
                    <a:pt x="9457" y="11173"/>
                  </a:lnTo>
                  <a:cubicBezTo>
                    <a:pt x="10255" y="11325"/>
                    <a:pt x="11061" y="11554"/>
                    <a:pt x="11878" y="11862"/>
                  </a:cubicBezTo>
                  <a:cubicBezTo>
                    <a:pt x="12694" y="12170"/>
                    <a:pt x="13494" y="12537"/>
                    <a:pt x="14280" y="12957"/>
                  </a:cubicBezTo>
                  <a:cubicBezTo>
                    <a:pt x="15066" y="13379"/>
                    <a:pt x="15813" y="13843"/>
                    <a:pt x="16525" y="14348"/>
                  </a:cubicBezTo>
                  <a:cubicBezTo>
                    <a:pt x="17235" y="14856"/>
                    <a:pt x="17881" y="15381"/>
                    <a:pt x="18459" y="15921"/>
                  </a:cubicBezTo>
                  <a:lnTo>
                    <a:pt x="18459" y="2855"/>
                  </a:lnTo>
                  <a:close/>
                  <a:moveTo>
                    <a:pt x="18459" y="2855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0" tIns="0" rIns="0" bIns="0"/>
            <a:lstStyle/>
            <a:p>
              <a:pPr>
                <a:lnSpc>
                  <a:spcPct val="130000"/>
                </a:lnSpc>
              </a:pPr>
              <a:endParaRPr lang="zh-CN" altLang="en-US" sz="1425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9"/>
              </p:custDataLst>
            </p:nvPr>
          </p:nvSpPr>
          <p:spPr>
            <a:xfrm>
              <a:off x="8966116" y="4668169"/>
              <a:ext cx="178721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2.3.3</a:t>
              </a:r>
              <a:endParaRPr lang="zh-CN" altLang="en-US" sz="20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10"/>
              </p:custDataLst>
            </p:nvPr>
          </p:nvSpPr>
          <p:spPr>
            <a:xfrm>
              <a:off x="8278577" y="5229805"/>
              <a:ext cx="2556243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2.3.3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454598">
            <a:off x="4874322" y="1720645"/>
            <a:ext cx="2516777" cy="251677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612003" y="2774466"/>
            <a:ext cx="4835215" cy="960729"/>
            <a:chOff x="3612003" y="2774466"/>
            <a:chExt cx="4835215" cy="960729"/>
          </a:xfrm>
        </p:grpSpPr>
        <p:sp>
          <p:nvSpPr>
            <p:cNvPr id="7" name="文本框 6"/>
            <p:cNvSpPr txBox="1"/>
            <p:nvPr/>
          </p:nvSpPr>
          <p:spPr>
            <a:xfrm>
              <a:off x="4613155" y="2774466"/>
              <a:ext cx="3834063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5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2003" y="2811865"/>
              <a:ext cx="10157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03</a:t>
              </a:r>
              <a:endParaRPr lang="zh-CN" altLang="en-US" sz="5400" dirty="0">
                <a:solidFill>
                  <a:srgbClr val="D1E6A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85422" y="3838500"/>
            <a:ext cx="4894576" cy="844345"/>
            <a:chOff x="3685422" y="3838500"/>
            <a:chExt cx="4894576" cy="844345"/>
          </a:xfrm>
        </p:grpSpPr>
        <p:sp>
          <p:nvSpPr>
            <p:cNvPr id="6" name="矩形 5"/>
            <p:cNvSpPr/>
            <p:nvPr/>
          </p:nvSpPr>
          <p:spPr>
            <a:xfrm>
              <a:off x="3685422" y="3838500"/>
              <a:ext cx="4894576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</a:t>
              </a:r>
              <a:r>
                <a:rPr lang="zh-CN" altLang="en-US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概述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798277" y="4682845"/>
              <a:ext cx="4648941" cy="0"/>
            </a:xfrm>
            <a:prstGeom prst="line">
              <a:avLst/>
            </a:prstGeom>
            <a:ln>
              <a:solidFill>
                <a:srgbClr val="FFDE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3.1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801933" y="1471258"/>
            <a:ext cx="2799268" cy="839437"/>
            <a:chOff x="801933" y="1471258"/>
            <a:chExt cx="2799268" cy="839437"/>
          </a:xfrm>
        </p:grpSpPr>
        <p:sp>
          <p:nvSpPr>
            <p:cNvPr id="81" name="矩形 80"/>
            <p:cNvSpPr/>
            <p:nvPr>
              <p:custDataLst>
                <p:tags r:id="rId39"/>
              </p:custDataLst>
            </p:nvPr>
          </p:nvSpPr>
          <p:spPr>
            <a:xfrm>
              <a:off x="1163254" y="1471258"/>
              <a:ext cx="207662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3.1.1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82" name="矩形 81"/>
            <p:cNvSpPr/>
            <p:nvPr>
              <p:custDataLst>
                <p:tags r:id="rId40"/>
              </p:custDataLst>
            </p:nvPr>
          </p:nvSpPr>
          <p:spPr>
            <a:xfrm>
              <a:off x="801933" y="1965601"/>
              <a:ext cx="2799268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3.1.1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2" name="椭圆 1"/>
            <p:cNvSpPr/>
            <p:nvPr>
              <p:custDataLst>
                <p:tags r:id="rId41"/>
              </p:custDataLst>
            </p:nvPr>
          </p:nvSpPr>
          <p:spPr>
            <a:xfrm>
              <a:off x="887138" y="1594091"/>
              <a:ext cx="216000" cy="216000"/>
            </a:xfrm>
            <a:prstGeom prst="ellipse">
              <a:avLst/>
            </a:prstGeom>
            <a:solidFill>
              <a:srgbClr val="4D6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801933" y="4137467"/>
            <a:ext cx="2799268" cy="839437"/>
            <a:chOff x="801933" y="4137467"/>
            <a:chExt cx="2799268" cy="839437"/>
          </a:xfrm>
        </p:grpSpPr>
        <p:sp>
          <p:nvSpPr>
            <p:cNvPr id="84" name="矩形 83"/>
            <p:cNvSpPr/>
            <p:nvPr>
              <p:custDataLst>
                <p:tags r:id="rId36"/>
              </p:custDataLst>
            </p:nvPr>
          </p:nvSpPr>
          <p:spPr>
            <a:xfrm>
              <a:off x="1163254" y="4137467"/>
              <a:ext cx="207662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3.1.2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85" name="矩形 84"/>
            <p:cNvSpPr/>
            <p:nvPr>
              <p:custDataLst>
                <p:tags r:id="rId37"/>
              </p:custDataLst>
            </p:nvPr>
          </p:nvSpPr>
          <p:spPr>
            <a:xfrm>
              <a:off x="801933" y="4631810"/>
              <a:ext cx="2799268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3.1.2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86" name="椭圆 85"/>
            <p:cNvSpPr/>
            <p:nvPr>
              <p:custDataLst>
                <p:tags r:id="rId38"/>
              </p:custDataLst>
            </p:nvPr>
          </p:nvSpPr>
          <p:spPr>
            <a:xfrm>
              <a:off x="887138" y="4260300"/>
              <a:ext cx="216000" cy="216000"/>
            </a:xfrm>
            <a:prstGeom prst="ellipse">
              <a:avLst/>
            </a:prstGeom>
            <a:solidFill>
              <a:srgbClr val="4D6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8626381" y="1471258"/>
            <a:ext cx="2799268" cy="839437"/>
            <a:chOff x="8626381" y="1471258"/>
            <a:chExt cx="2799268" cy="839437"/>
          </a:xfrm>
        </p:grpSpPr>
        <p:sp>
          <p:nvSpPr>
            <p:cNvPr id="87" name="矩形 86"/>
            <p:cNvSpPr/>
            <p:nvPr>
              <p:custDataLst>
                <p:tags r:id="rId33"/>
              </p:custDataLst>
            </p:nvPr>
          </p:nvSpPr>
          <p:spPr>
            <a:xfrm>
              <a:off x="8987702" y="1471258"/>
              <a:ext cx="207662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3.1.3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34"/>
              </p:custDataLst>
            </p:nvPr>
          </p:nvSpPr>
          <p:spPr>
            <a:xfrm>
              <a:off x="8626381" y="1965601"/>
              <a:ext cx="2799268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3.1.3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89" name="椭圆 88"/>
            <p:cNvSpPr/>
            <p:nvPr>
              <p:custDataLst>
                <p:tags r:id="rId35"/>
              </p:custDataLst>
            </p:nvPr>
          </p:nvSpPr>
          <p:spPr>
            <a:xfrm>
              <a:off x="8711586" y="1594091"/>
              <a:ext cx="216000" cy="216000"/>
            </a:xfrm>
            <a:prstGeom prst="ellipse">
              <a:avLst/>
            </a:prstGeom>
            <a:solidFill>
              <a:srgbClr val="4D6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8669569" y="4137467"/>
            <a:ext cx="2799268" cy="839437"/>
            <a:chOff x="8669569" y="4137467"/>
            <a:chExt cx="2799268" cy="839437"/>
          </a:xfrm>
        </p:grpSpPr>
        <p:sp>
          <p:nvSpPr>
            <p:cNvPr id="90" name="矩形 89"/>
            <p:cNvSpPr/>
            <p:nvPr>
              <p:custDataLst>
                <p:tags r:id="rId30"/>
              </p:custDataLst>
            </p:nvPr>
          </p:nvSpPr>
          <p:spPr>
            <a:xfrm>
              <a:off x="9030890" y="4137467"/>
              <a:ext cx="207662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3.1.4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31"/>
              </p:custDataLst>
            </p:nvPr>
          </p:nvSpPr>
          <p:spPr>
            <a:xfrm>
              <a:off x="8669569" y="4631810"/>
              <a:ext cx="2799268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3.1.4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92" name="椭圆 91"/>
            <p:cNvSpPr/>
            <p:nvPr>
              <p:custDataLst>
                <p:tags r:id="rId32"/>
              </p:custDataLst>
            </p:nvPr>
          </p:nvSpPr>
          <p:spPr>
            <a:xfrm>
              <a:off x="8754774" y="4260300"/>
              <a:ext cx="216000" cy="216000"/>
            </a:xfrm>
            <a:prstGeom prst="ellipse">
              <a:avLst/>
            </a:prstGeom>
            <a:solidFill>
              <a:srgbClr val="4D6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3675133" y="2072815"/>
            <a:ext cx="4944550" cy="3323519"/>
            <a:chOff x="3675133" y="2072815"/>
            <a:chExt cx="4944550" cy="3323519"/>
          </a:xfrm>
        </p:grpSpPr>
        <p:sp>
          <p:nvSpPr>
            <p:cNvPr id="4" name="椭圆 3"/>
            <p:cNvSpPr/>
            <p:nvPr>
              <p:custDataLst>
                <p:tags r:id="rId6"/>
              </p:custDataLst>
            </p:nvPr>
          </p:nvSpPr>
          <p:spPr>
            <a:xfrm>
              <a:off x="4801261" y="2510073"/>
              <a:ext cx="2585314" cy="2585314"/>
            </a:xfrm>
            <a:prstGeom prst="ellipse">
              <a:avLst/>
            </a:prstGeom>
            <a:noFill/>
            <a:ln w="25400">
              <a:solidFill>
                <a:srgbClr val="FFDE95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35" name="组合 34"/>
            <p:cNvGrpSpPr>
              <a:grpSpLocks noChangeAspect="1"/>
            </p:cNvGrpSpPr>
            <p:nvPr/>
          </p:nvGrpSpPr>
          <p:grpSpPr>
            <a:xfrm>
              <a:off x="5253896" y="2824424"/>
              <a:ext cx="1687396" cy="1800000"/>
              <a:chOff x="2922588" y="6135688"/>
              <a:chExt cx="615950" cy="657225"/>
            </a:xfrm>
            <a:solidFill>
              <a:srgbClr val="FFDE95"/>
            </a:solidFill>
          </p:grpSpPr>
          <p:sp>
            <p:nvSpPr>
              <p:cNvPr id="36" name="Freeform 315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221038" y="6135688"/>
                <a:ext cx="34925" cy="92075"/>
              </a:xfrm>
              <a:custGeom>
                <a:avLst/>
                <a:gdLst>
                  <a:gd name="T0" fmla="*/ 12 w 22"/>
                  <a:gd name="T1" fmla="*/ 58 h 58"/>
                  <a:gd name="T2" fmla="*/ 12 w 22"/>
                  <a:gd name="T3" fmla="*/ 58 h 58"/>
                  <a:gd name="T4" fmla="*/ 6 w 22"/>
                  <a:gd name="T5" fmla="*/ 58 h 58"/>
                  <a:gd name="T6" fmla="*/ 4 w 22"/>
                  <a:gd name="T7" fmla="*/ 56 h 58"/>
                  <a:gd name="T8" fmla="*/ 2 w 22"/>
                  <a:gd name="T9" fmla="*/ 52 h 58"/>
                  <a:gd name="T10" fmla="*/ 0 w 22"/>
                  <a:gd name="T11" fmla="*/ 48 h 58"/>
                  <a:gd name="T12" fmla="*/ 0 w 22"/>
                  <a:gd name="T13" fmla="*/ 12 h 58"/>
                  <a:gd name="T14" fmla="*/ 0 w 22"/>
                  <a:gd name="T15" fmla="*/ 12 h 58"/>
                  <a:gd name="T16" fmla="*/ 2 w 22"/>
                  <a:gd name="T17" fmla="*/ 8 h 58"/>
                  <a:gd name="T18" fmla="*/ 4 w 22"/>
                  <a:gd name="T19" fmla="*/ 4 h 58"/>
                  <a:gd name="T20" fmla="*/ 6 w 22"/>
                  <a:gd name="T21" fmla="*/ 2 h 58"/>
                  <a:gd name="T22" fmla="*/ 12 w 22"/>
                  <a:gd name="T23" fmla="*/ 0 h 58"/>
                  <a:gd name="T24" fmla="*/ 12 w 22"/>
                  <a:gd name="T25" fmla="*/ 0 h 58"/>
                  <a:gd name="T26" fmla="*/ 16 w 22"/>
                  <a:gd name="T27" fmla="*/ 2 h 58"/>
                  <a:gd name="T28" fmla="*/ 20 w 22"/>
                  <a:gd name="T29" fmla="*/ 4 h 58"/>
                  <a:gd name="T30" fmla="*/ 22 w 22"/>
                  <a:gd name="T31" fmla="*/ 8 h 58"/>
                  <a:gd name="T32" fmla="*/ 22 w 22"/>
                  <a:gd name="T33" fmla="*/ 12 h 58"/>
                  <a:gd name="T34" fmla="*/ 22 w 22"/>
                  <a:gd name="T35" fmla="*/ 48 h 58"/>
                  <a:gd name="T36" fmla="*/ 22 w 22"/>
                  <a:gd name="T37" fmla="*/ 48 h 58"/>
                  <a:gd name="T38" fmla="*/ 22 w 22"/>
                  <a:gd name="T39" fmla="*/ 52 h 58"/>
                  <a:gd name="T40" fmla="*/ 20 w 22"/>
                  <a:gd name="T41" fmla="*/ 56 h 58"/>
                  <a:gd name="T42" fmla="*/ 16 w 22"/>
                  <a:gd name="T43" fmla="*/ 58 h 58"/>
                  <a:gd name="T44" fmla="*/ 12 w 22"/>
                  <a:gd name="T45" fmla="*/ 58 h 58"/>
                  <a:gd name="T46" fmla="*/ 12 w 22"/>
                  <a:gd name="T4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58">
                    <a:moveTo>
                      <a:pt x="12" y="58"/>
                    </a:moveTo>
                    <a:lnTo>
                      <a:pt x="12" y="58"/>
                    </a:lnTo>
                    <a:lnTo>
                      <a:pt x="6" y="58"/>
                    </a:lnTo>
                    <a:lnTo>
                      <a:pt x="4" y="56"/>
                    </a:lnTo>
                    <a:lnTo>
                      <a:pt x="2" y="52"/>
                    </a:lnTo>
                    <a:lnTo>
                      <a:pt x="0" y="4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20" y="4"/>
                    </a:lnTo>
                    <a:lnTo>
                      <a:pt x="22" y="8"/>
                    </a:lnTo>
                    <a:lnTo>
                      <a:pt x="22" y="12"/>
                    </a:lnTo>
                    <a:lnTo>
                      <a:pt x="22" y="48"/>
                    </a:lnTo>
                    <a:lnTo>
                      <a:pt x="22" y="48"/>
                    </a:lnTo>
                    <a:lnTo>
                      <a:pt x="22" y="52"/>
                    </a:lnTo>
                    <a:lnTo>
                      <a:pt x="20" y="56"/>
                    </a:lnTo>
                    <a:lnTo>
                      <a:pt x="16" y="58"/>
                    </a:lnTo>
                    <a:lnTo>
                      <a:pt x="12" y="58"/>
                    </a:lnTo>
                    <a:lnTo>
                      <a:pt x="1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7" name="Freeform 316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3074988" y="6170613"/>
                <a:ext cx="63500" cy="85725"/>
              </a:xfrm>
              <a:custGeom>
                <a:avLst/>
                <a:gdLst>
                  <a:gd name="T0" fmla="*/ 30 w 40"/>
                  <a:gd name="T1" fmla="*/ 54 h 54"/>
                  <a:gd name="T2" fmla="*/ 30 w 40"/>
                  <a:gd name="T3" fmla="*/ 54 h 54"/>
                  <a:gd name="T4" fmla="*/ 24 w 40"/>
                  <a:gd name="T5" fmla="*/ 52 h 54"/>
                  <a:gd name="T6" fmla="*/ 20 w 40"/>
                  <a:gd name="T7" fmla="*/ 48 h 54"/>
                  <a:gd name="T8" fmla="*/ 2 w 40"/>
                  <a:gd name="T9" fmla="*/ 18 h 54"/>
                  <a:gd name="T10" fmla="*/ 2 w 40"/>
                  <a:gd name="T11" fmla="*/ 18 h 54"/>
                  <a:gd name="T12" fmla="*/ 0 w 40"/>
                  <a:gd name="T13" fmla="*/ 12 h 54"/>
                  <a:gd name="T14" fmla="*/ 0 w 40"/>
                  <a:gd name="T15" fmla="*/ 8 h 54"/>
                  <a:gd name="T16" fmla="*/ 2 w 40"/>
                  <a:gd name="T17" fmla="*/ 4 h 54"/>
                  <a:gd name="T18" fmla="*/ 6 w 40"/>
                  <a:gd name="T19" fmla="*/ 2 h 54"/>
                  <a:gd name="T20" fmla="*/ 6 w 40"/>
                  <a:gd name="T21" fmla="*/ 2 h 54"/>
                  <a:gd name="T22" fmla="*/ 10 w 40"/>
                  <a:gd name="T23" fmla="*/ 0 h 54"/>
                  <a:gd name="T24" fmla="*/ 14 w 40"/>
                  <a:gd name="T25" fmla="*/ 0 h 54"/>
                  <a:gd name="T26" fmla="*/ 18 w 40"/>
                  <a:gd name="T27" fmla="*/ 2 h 54"/>
                  <a:gd name="T28" fmla="*/ 20 w 40"/>
                  <a:gd name="T29" fmla="*/ 6 h 54"/>
                  <a:gd name="T30" fmla="*/ 38 w 40"/>
                  <a:gd name="T31" fmla="*/ 36 h 54"/>
                  <a:gd name="T32" fmla="*/ 38 w 40"/>
                  <a:gd name="T33" fmla="*/ 36 h 54"/>
                  <a:gd name="T34" fmla="*/ 40 w 40"/>
                  <a:gd name="T35" fmla="*/ 42 h 54"/>
                  <a:gd name="T36" fmla="*/ 40 w 40"/>
                  <a:gd name="T37" fmla="*/ 46 h 54"/>
                  <a:gd name="T38" fmla="*/ 38 w 40"/>
                  <a:gd name="T39" fmla="*/ 50 h 54"/>
                  <a:gd name="T40" fmla="*/ 34 w 40"/>
                  <a:gd name="T41" fmla="*/ 52 h 54"/>
                  <a:gd name="T42" fmla="*/ 34 w 40"/>
                  <a:gd name="T43" fmla="*/ 52 h 54"/>
                  <a:gd name="T44" fmla="*/ 30 w 40"/>
                  <a:gd name="T45" fmla="*/ 54 h 54"/>
                  <a:gd name="T46" fmla="*/ 30 w 40"/>
                  <a:gd name="T4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54">
                    <a:moveTo>
                      <a:pt x="30" y="54"/>
                    </a:moveTo>
                    <a:lnTo>
                      <a:pt x="30" y="54"/>
                    </a:lnTo>
                    <a:lnTo>
                      <a:pt x="24" y="52"/>
                    </a:lnTo>
                    <a:lnTo>
                      <a:pt x="20" y="48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20" y="6"/>
                    </a:lnTo>
                    <a:lnTo>
                      <a:pt x="38" y="36"/>
                    </a:lnTo>
                    <a:lnTo>
                      <a:pt x="38" y="36"/>
                    </a:lnTo>
                    <a:lnTo>
                      <a:pt x="40" y="42"/>
                    </a:lnTo>
                    <a:lnTo>
                      <a:pt x="40" y="46"/>
                    </a:lnTo>
                    <a:lnTo>
                      <a:pt x="38" y="50"/>
                    </a:lnTo>
                    <a:lnTo>
                      <a:pt x="34" y="52"/>
                    </a:lnTo>
                    <a:lnTo>
                      <a:pt x="34" y="52"/>
                    </a:lnTo>
                    <a:lnTo>
                      <a:pt x="30" y="54"/>
                    </a:lnTo>
                    <a:lnTo>
                      <a:pt x="3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8" name="Freeform 317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2967038" y="6275388"/>
                <a:ext cx="82550" cy="63500"/>
              </a:xfrm>
              <a:custGeom>
                <a:avLst/>
                <a:gdLst>
                  <a:gd name="T0" fmla="*/ 42 w 52"/>
                  <a:gd name="T1" fmla="*/ 40 h 40"/>
                  <a:gd name="T2" fmla="*/ 42 w 52"/>
                  <a:gd name="T3" fmla="*/ 40 h 40"/>
                  <a:gd name="T4" fmla="*/ 36 w 52"/>
                  <a:gd name="T5" fmla="*/ 38 h 40"/>
                  <a:gd name="T6" fmla="*/ 4 w 52"/>
                  <a:gd name="T7" fmla="*/ 20 h 40"/>
                  <a:gd name="T8" fmla="*/ 4 w 52"/>
                  <a:gd name="T9" fmla="*/ 20 h 40"/>
                  <a:gd name="T10" fmla="*/ 2 w 52"/>
                  <a:gd name="T11" fmla="*/ 16 h 40"/>
                  <a:gd name="T12" fmla="*/ 0 w 52"/>
                  <a:gd name="T13" fmla="*/ 14 h 40"/>
                  <a:gd name="T14" fmla="*/ 0 w 52"/>
                  <a:gd name="T15" fmla="*/ 8 h 40"/>
                  <a:gd name="T16" fmla="*/ 0 w 52"/>
                  <a:gd name="T17" fmla="*/ 4 h 40"/>
                  <a:gd name="T18" fmla="*/ 0 w 52"/>
                  <a:gd name="T19" fmla="*/ 4 h 40"/>
                  <a:gd name="T20" fmla="*/ 4 w 52"/>
                  <a:gd name="T21" fmla="*/ 2 h 40"/>
                  <a:gd name="T22" fmla="*/ 8 w 52"/>
                  <a:gd name="T23" fmla="*/ 0 h 40"/>
                  <a:gd name="T24" fmla="*/ 12 w 52"/>
                  <a:gd name="T25" fmla="*/ 0 h 40"/>
                  <a:gd name="T26" fmla="*/ 16 w 52"/>
                  <a:gd name="T27" fmla="*/ 0 h 40"/>
                  <a:gd name="T28" fmla="*/ 46 w 52"/>
                  <a:gd name="T29" fmla="*/ 18 h 40"/>
                  <a:gd name="T30" fmla="*/ 46 w 52"/>
                  <a:gd name="T31" fmla="*/ 18 h 40"/>
                  <a:gd name="T32" fmla="*/ 50 w 52"/>
                  <a:gd name="T33" fmla="*/ 22 h 40"/>
                  <a:gd name="T34" fmla="*/ 52 w 52"/>
                  <a:gd name="T35" fmla="*/ 26 h 40"/>
                  <a:gd name="T36" fmla="*/ 52 w 52"/>
                  <a:gd name="T37" fmla="*/ 30 h 40"/>
                  <a:gd name="T38" fmla="*/ 50 w 52"/>
                  <a:gd name="T39" fmla="*/ 34 h 40"/>
                  <a:gd name="T40" fmla="*/ 50 w 52"/>
                  <a:gd name="T41" fmla="*/ 34 h 40"/>
                  <a:gd name="T42" fmla="*/ 46 w 52"/>
                  <a:gd name="T43" fmla="*/ 38 h 40"/>
                  <a:gd name="T44" fmla="*/ 42 w 52"/>
                  <a:gd name="T45" fmla="*/ 40 h 40"/>
                  <a:gd name="T46" fmla="*/ 42 w 52"/>
                  <a:gd name="T4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40">
                    <a:moveTo>
                      <a:pt x="42" y="40"/>
                    </a:moveTo>
                    <a:lnTo>
                      <a:pt x="42" y="40"/>
                    </a:lnTo>
                    <a:lnTo>
                      <a:pt x="36" y="3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2" y="16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46" y="18"/>
                    </a:lnTo>
                    <a:lnTo>
                      <a:pt x="46" y="18"/>
                    </a:lnTo>
                    <a:lnTo>
                      <a:pt x="50" y="22"/>
                    </a:lnTo>
                    <a:lnTo>
                      <a:pt x="52" y="26"/>
                    </a:lnTo>
                    <a:lnTo>
                      <a:pt x="52" y="30"/>
                    </a:lnTo>
                    <a:lnTo>
                      <a:pt x="50" y="34"/>
                    </a:lnTo>
                    <a:lnTo>
                      <a:pt x="50" y="34"/>
                    </a:lnTo>
                    <a:lnTo>
                      <a:pt x="46" y="38"/>
                    </a:lnTo>
                    <a:lnTo>
                      <a:pt x="42" y="40"/>
                    </a:lnTo>
                    <a:lnTo>
                      <a:pt x="42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7" name="Freeform 318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922588" y="6418263"/>
                <a:ext cx="92075" cy="34925"/>
              </a:xfrm>
              <a:custGeom>
                <a:avLst/>
                <a:gdLst>
                  <a:gd name="T0" fmla="*/ 46 w 58"/>
                  <a:gd name="T1" fmla="*/ 22 h 22"/>
                  <a:gd name="T2" fmla="*/ 12 w 58"/>
                  <a:gd name="T3" fmla="*/ 22 h 22"/>
                  <a:gd name="T4" fmla="*/ 12 w 58"/>
                  <a:gd name="T5" fmla="*/ 22 h 22"/>
                  <a:gd name="T6" fmla="*/ 6 w 58"/>
                  <a:gd name="T7" fmla="*/ 22 h 22"/>
                  <a:gd name="T8" fmla="*/ 4 w 58"/>
                  <a:gd name="T9" fmla="*/ 18 h 22"/>
                  <a:gd name="T10" fmla="*/ 0 w 58"/>
                  <a:gd name="T11" fmla="*/ 16 h 22"/>
                  <a:gd name="T12" fmla="*/ 0 w 58"/>
                  <a:gd name="T13" fmla="*/ 10 h 22"/>
                  <a:gd name="T14" fmla="*/ 0 w 58"/>
                  <a:gd name="T15" fmla="*/ 10 h 22"/>
                  <a:gd name="T16" fmla="*/ 0 w 58"/>
                  <a:gd name="T17" fmla="*/ 6 h 22"/>
                  <a:gd name="T18" fmla="*/ 4 w 58"/>
                  <a:gd name="T19" fmla="*/ 2 h 22"/>
                  <a:gd name="T20" fmla="*/ 6 w 58"/>
                  <a:gd name="T21" fmla="*/ 0 h 22"/>
                  <a:gd name="T22" fmla="*/ 12 w 58"/>
                  <a:gd name="T23" fmla="*/ 0 h 22"/>
                  <a:gd name="T24" fmla="*/ 46 w 58"/>
                  <a:gd name="T25" fmla="*/ 0 h 22"/>
                  <a:gd name="T26" fmla="*/ 46 w 58"/>
                  <a:gd name="T27" fmla="*/ 0 h 22"/>
                  <a:gd name="T28" fmla="*/ 52 w 58"/>
                  <a:gd name="T29" fmla="*/ 0 h 22"/>
                  <a:gd name="T30" fmla="*/ 54 w 58"/>
                  <a:gd name="T31" fmla="*/ 2 h 22"/>
                  <a:gd name="T32" fmla="*/ 58 w 58"/>
                  <a:gd name="T33" fmla="*/ 6 h 22"/>
                  <a:gd name="T34" fmla="*/ 58 w 58"/>
                  <a:gd name="T35" fmla="*/ 10 h 22"/>
                  <a:gd name="T36" fmla="*/ 58 w 58"/>
                  <a:gd name="T37" fmla="*/ 10 h 22"/>
                  <a:gd name="T38" fmla="*/ 58 w 58"/>
                  <a:gd name="T39" fmla="*/ 16 h 22"/>
                  <a:gd name="T40" fmla="*/ 54 w 58"/>
                  <a:gd name="T41" fmla="*/ 18 h 22"/>
                  <a:gd name="T42" fmla="*/ 52 w 58"/>
                  <a:gd name="T43" fmla="*/ 22 h 22"/>
                  <a:gd name="T44" fmla="*/ 46 w 58"/>
                  <a:gd name="T45" fmla="*/ 22 h 22"/>
                  <a:gd name="T46" fmla="*/ 46 w 58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22">
                    <a:moveTo>
                      <a:pt x="46" y="22"/>
                    </a:moveTo>
                    <a:lnTo>
                      <a:pt x="12" y="22"/>
                    </a:lnTo>
                    <a:lnTo>
                      <a:pt x="12" y="22"/>
                    </a:lnTo>
                    <a:lnTo>
                      <a:pt x="6" y="22"/>
                    </a:lnTo>
                    <a:lnTo>
                      <a:pt x="4" y="18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12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2" y="0"/>
                    </a:lnTo>
                    <a:lnTo>
                      <a:pt x="54" y="2"/>
                    </a:lnTo>
                    <a:lnTo>
                      <a:pt x="58" y="6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58" y="16"/>
                    </a:lnTo>
                    <a:lnTo>
                      <a:pt x="54" y="18"/>
                    </a:lnTo>
                    <a:lnTo>
                      <a:pt x="52" y="22"/>
                    </a:lnTo>
                    <a:lnTo>
                      <a:pt x="46" y="22"/>
                    </a:lnTo>
                    <a:lnTo>
                      <a:pt x="4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1" name="Freeform 319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2957513" y="6535738"/>
                <a:ext cx="82550" cy="63500"/>
              </a:xfrm>
              <a:custGeom>
                <a:avLst/>
                <a:gdLst>
                  <a:gd name="T0" fmla="*/ 10 w 52"/>
                  <a:gd name="T1" fmla="*/ 40 h 40"/>
                  <a:gd name="T2" fmla="*/ 10 w 52"/>
                  <a:gd name="T3" fmla="*/ 40 h 40"/>
                  <a:gd name="T4" fmla="*/ 6 w 52"/>
                  <a:gd name="T5" fmla="*/ 38 h 40"/>
                  <a:gd name="T6" fmla="*/ 2 w 52"/>
                  <a:gd name="T7" fmla="*/ 34 h 40"/>
                  <a:gd name="T8" fmla="*/ 2 w 52"/>
                  <a:gd name="T9" fmla="*/ 34 h 40"/>
                  <a:gd name="T10" fmla="*/ 0 w 52"/>
                  <a:gd name="T11" fmla="*/ 30 h 40"/>
                  <a:gd name="T12" fmla="*/ 0 w 52"/>
                  <a:gd name="T13" fmla="*/ 26 h 40"/>
                  <a:gd name="T14" fmla="*/ 2 w 52"/>
                  <a:gd name="T15" fmla="*/ 22 h 40"/>
                  <a:gd name="T16" fmla="*/ 6 w 52"/>
                  <a:gd name="T17" fmla="*/ 20 h 40"/>
                  <a:gd name="T18" fmla="*/ 36 w 52"/>
                  <a:gd name="T19" fmla="*/ 2 h 40"/>
                  <a:gd name="T20" fmla="*/ 36 w 52"/>
                  <a:gd name="T21" fmla="*/ 2 h 40"/>
                  <a:gd name="T22" fmla="*/ 40 w 52"/>
                  <a:gd name="T23" fmla="*/ 0 h 40"/>
                  <a:gd name="T24" fmla="*/ 44 w 52"/>
                  <a:gd name="T25" fmla="*/ 0 h 40"/>
                  <a:gd name="T26" fmla="*/ 48 w 52"/>
                  <a:gd name="T27" fmla="*/ 2 h 40"/>
                  <a:gd name="T28" fmla="*/ 52 w 52"/>
                  <a:gd name="T29" fmla="*/ 6 h 40"/>
                  <a:gd name="T30" fmla="*/ 52 w 52"/>
                  <a:gd name="T31" fmla="*/ 6 h 40"/>
                  <a:gd name="T32" fmla="*/ 52 w 52"/>
                  <a:gd name="T33" fmla="*/ 10 h 40"/>
                  <a:gd name="T34" fmla="*/ 52 w 52"/>
                  <a:gd name="T35" fmla="*/ 14 h 40"/>
                  <a:gd name="T36" fmla="*/ 50 w 52"/>
                  <a:gd name="T37" fmla="*/ 18 h 40"/>
                  <a:gd name="T38" fmla="*/ 48 w 52"/>
                  <a:gd name="T39" fmla="*/ 20 h 40"/>
                  <a:gd name="T40" fmla="*/ 16 w 52"/>
                  <a:gd name="T41" fmla="*/ 38 h 40"/>
                  <a:gd name="T42" fmla="*/ 16 w 52"/>
                  <a:gd name="T43" fmla="*/ 38 h 40"/>
                  <a:gd name="T44" fmla="*/ 10 w 52"/>
                  <a:gd name="T45" fmla="*/ 40 h 40"/>
                  <a:gd name="T46" fmla="*/ 10 w 52"/>
                  <a:gd name="T4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40">
                    <a:moveTo>
                      <a:pt x="10" y="40"/>
                    </a:moveTo>
                    <a:lnTo>
                      <a:pt x="10" y="40"/>
                    </a:lnTo>
                    <a:lnTo>
                      <a:pt x="6" y="38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6" y="2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48" y="2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52" y="10"/>
                    </a:lnTo>
                    <a:lnTo>
                      <a:pt x="52" y="14"/>
                    </a:lnTo>
                    <a:lnTo>
                      <a:pt x="50" y="18"/>
                    </a:lnTo>
                    <a:lnTo>
                      <a:pt x="48" y="20"/>
                    </a:lnTo>
                    <a:lnTo>
                      <a:pt x="16" y="38"/>
                    </a:lnTo>
                    <a:lnTo>
                      <a:pt x="16" y="38"/>
                    </a:lnTo>
                    <a:lnTo>
                      <a:pt x="10" y="40"/>
                    </a:lnTo>
                    <a:lnTo>
                      <a:pt x="1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2" name="Freeform 320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3408363" y="6551613"/>
                <a:ext cx="85725" cy="63500"/>
              </a:xfrm>
              <a:custGeom>
                <a:avLst/>
                <a:gdLst>
                  <a:gd name="T0" fmla="*/ 42 w 54"/>
                  <a:gd name="T1" fmla="*/ 40 h 40"/>
                  <a:gd name="T2" fmla="*/ 42 w 54"/>
                  <a:gd name="T3" fmla="*/ 40 h 40"/>
                  <a:gd name="T4" fmla="*/ 38 w 54"/>
                  <a:gd name="T5" fmla="*/ 38 h 40"/>
                  <a:gd name="T6" fmla="*/ 6 w 54"/>
                  <a:gd name="T7" fmla="*/ 20 h 40"/>
                  <a:gd name="T8" fmla="*/ 6 w 54"/>
                  <a:gd name="T9" fmla="*/ 20 h 40"/>
                  <a:gd name="T10" fmla="*/ 4 w 54"/>
                  <a:gd name="T11" fmla="*/ 18 h 40"/>
                  <a:gd name="T12" fmla="*/ 2 w 54"/>
                  <a:gd name="T13" fmla="*/ 14 h 40"/>
                  <a:gd name="T14" fmla="*/ 0 w 54"/>
                  <a:gd name="T15" fmla="*/ 10 h 40"/>
                  <a:gd name="T16" fmla="*/ 2 w 54"/>
                  <a:gd name="T17" fmla="*/ 6 h 40"/>
                  <a:gd name="T18" fmla="*/ 2 w 54"/>
                  <a:gd name="T19" fmla="*/ 6 h 40"/>
                  <a:gd name="T20" fmla="*/ 6 w 54"/>
                  <a:gd name="T21" fmla="*/ 2 h 40"/>
                  <a:gd name="T22" fmla="*/ 10 w 54"/>
                  <a:gd name="T23" fmla="*/ 0 h 40"/>
                  <a:gd name="T24" fmla="*/ 14 w 54"/>
                  <a:gd name="T25" fmla="*/ 0 h 40"/>
                  <a:gd name="T26" fmla="*/ 18 w 54"/>
                  <a:gd name="T27" fmla="*/ 2 h 40"/>
                  <a:gd name="T28" fmla="*/ 48 w 54"/>
                  <a:gd name="T29" fmla="*/ 20 h 40"/>
                  <a:gd name="T30" fmla="*/ 48 w 54"/>
                  <a:gd name="T31" fmla="*/ 20 h 40"/>
                  <a:gd name="T32" fmla="*/ 52 w 54"/>
                  <a:gd name="T33" fmla="*/ 22 h 40"/>
                  <a:gd name="T34" fmla="*/ 54 w 54"/>
                  <a:gd name="T35" fmla="*/ 26 h 40"/>
                  <a:gd name="T36" fmla="*/ 54 w 54"/>
                  <a:gd name="T37" fmla="*/ 30 h 40"/>
                  <a:gd name="T38" fmla="*/ 52 w 54"/>
                  <a:gd name="T39" fmla="*/ 34 h 40"/>
                  <a:gd name="T40" fmla="*/ 52 w 54"/>
                  <a:gd name="T41" fmla="*/ 34 h 40"/>
                  <a:gd name="T42" fmla="*/ 48 w 54"/>
                  <a:gd name="T43" fmla="*/ 38 h 40"/>
                  <a:gd name="T44" fmla="*/ 42 w 54"/>
                  <a:gd name="T45" fmla="*/ 40 h 40"/>
                  <a:gd name="T46" fmla="*/ 42 w 54"/>
                  <a:gd name="T4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40">
                    <a:moveTo>
                      <a:pt x="42" y="40"/>
                    </a:moveTo>
                    <a:lnTo>
                      <a:pt x="42" y="40"/>
                    </a:lnTo>
                    <a:lnTo>
                      <a:pt x="38" y="38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8" y="2"/>
                    </a:lnTo>
                    <a:lnTo>
                      <a:pt x="48" y="20"/>
                    </a:lnTo>
                    <a:lnTo>
                      <a:pt x="48" y="20"/>
                    </a:lnTo>
                    <a:lnTo>
                      <a:pt x="52" y="22"/>
                    </a:lnTo>
                    <a:lnTo>
                      <a:pt x="54" y="26"/>
                    </a:lnTo>
                    <a:lnTo>
                      <a:pt x="54" y="30"/>
                    </a:lnTo>
                    <a:lnTo>
                      <a:pt x="52" y="34"/>
                    </a:lnTo>
                    <a:lnTo>
                      <a:pt x="52" y="34"/>
                    </a:lnTo>
                    <a:lnTo>
                      <a:pt x="48" y="38"/>
                    </a:lnTo>
                    <a:lnTo>
                      <a:pt x="42" y="40"/>
                    </a:lnTo>
                    <a:lnTo>
                      <a:pt x="42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3" name="Freeform 321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3446463" y="6437313"/>
                <a:ext cx="92075" cy="34925"/>
              </a:xfrm>
              <a:custGeom>
                <a:avLst/>
                <a:gdLst>
                  <a:gd name="T0" fmla="*/ 46 w 58"/>
                  <a:gd name="T1" fmla="*/ 22 h 22"/>
                  <a:gd name="T2" fmla="*/ 10 w 58"/>
                  <a:gd name="T3" fmla="*/ 22 h 22"/>
                  <a:gd name="T4" fmla="*/ 10 w 58"/>
                  <a:gd name="T5" fmla="*/ 22 h 22"/>
                  <a:gd name="T6" fmla="*/ 6 w 58"/>
                  <a:gd name="T7" fmla="*/ 20 h 22"/>
                  <a:gd name="T8" fmla="*/ 2 w 58"/>
                  <a:gd name="T9" fmla="*/ 18 h 22"/>
                  <a:gd name="T10" fmla="*/ 0 w 58"/>
                  <a:gd name="T11" fmla="*/ 14 h 22"/>
                  <a:gd name="T12" fmla="*/ 0 w 58"/>
                  <a:gd name="T13" fmla="*/ 10 h 22"/>
                  <a:gd name="T14" fmla="*/ 0 w 58"/>
                  <a:gd name="T15" fmla="*/ 10 h 22"/>
                  <a:gd name="T16" fmla="*/ 0 w 58"/>
                  <a:gd name="T17" fmla="*/ 6 h 22"/>
                  <a:gd name="T18" fmla="*/ 2 w 58"/>
                  <a:gd name="T19" fmla="*/ 2 h 22"/>
                  <a:gd name="T20" fmla="*/ 6 w 58"/>
                  <a:gd name="T21" fmla="*/ 0 h 22"/>
                  <a:gd name="T22" fmla="*/ 10 w 58"/>
                  <a:gd name="T23" fmla="*/ 0 h 22"/>
                  <a:gd name="T24" fmla="*/ 46 w 58"/>
                  <a:gd name="T25" fmla="*/ 0 h 22"/>
                  <a:gd name="T26" fmla="*/ 46 w 58"/>
                  <a:gd name="T27" fmla="*/ 0 h 22"/>
                  <a:gd name="T28" fmla="*/ 50 w 58"/>
                  <a:gd name="T29" fmla="*/ 0 h 22"/>
                  <a:gd name="T30" fmla="*/ 54 w 58"/>
                  <a:gd name="T31" fmla="*/ 2 h 22"/>
                  <a:gd name="T32" fmla="*/ 56 w 58"/>
                  <a:gd name="T33" fmla="*/ 6 h 22"/>
                  <a:gd name="T34" fmla="*/ 58 w 58"/>
                  <a:gd name="T35" fmla="*/ 10 h 22"/>
                  <a:gd name="T36" fmla="*/ 58 w 58"/>
                  <a:gd name="T37" fmla="*/ 10 h 22"/>
                  <a:gd name="T38" fmla="*/ 56 w 58"/>
                  <a:gd name="T39" fmla="*/ 14 h 22"/>
                  <a:gd name="T40" fmla="*/ 54 w 58"/>
                  <a:gd name="T41" fmla="*/ 18 h 22"/>
                  <a:gd name="T42" fmla="*/ 50 w 58"/>
                  <a:gd name="T43" fmla="*/ 20 h 22"/>
                  <a:gd name="T44" fmla="*/ 46 w 58"/>
                  <a:gd name="T45" fmla="*/ 22 h 22"/>
                  <a:gd name="T46" fmla="*/ 46 w 58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8" h="22">
                    <a:moveTo>
                      <a:pt x="46" y="22"/>
                    </a:moveTo>
                    <a:lnTo>
                      <a:pt x="10" y="22"/>
                    </a:lnTo>
                    <a:lnTo>
                      <a:pt x="10" y="22"/>
                    </a:lnTo>
                    <a:lnTo>
                      <a:pt x="6" y="20"/>
                    </a:lnTo>
                    <a:lnTo>
                      <a:pt x="2" y="18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4" y="2"/>
                    </a:lnTo>
                    <a:lnTo>
                      <a:pt x="56" y="6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56" y="14"/>
                    </a:lnTo>
                    <a:lnTo>
                      <a:pt x="54" y="18"/>
                    </a:lnTo>
                    <a:lnTo>
                      <a:pt x="50" y="20"/>
                    </a:lnTo>
                    <a:lnTo>
                      <a:pt x="46" y="22"/>
                    </a:lnTo>
                    <a:lnTo>
                      <a:pt x="46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4" name="Freeform 32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3417888" y="6291263"/>
                <a:ext cx="85725" cy="63500"/>
              </a:xfrm>
              <a:custGeom>
                <a:avLst/>
                <a:gdLst>
                  <a:gd name="T0" fmla="*/ 12 w 54"/>
                  <a:gd name="T1" fmla="*/ 40 h 40"/>
                  <a:gd name="T2" fmla="*/ 12 w 54"/>
                  <a:gd name="T3" fmla="*/ 40 h 40"/>
                  <a:gd name="T4" fmla="*/ 6 w 54"/>
                  <a:gd name="T5" fmla="*/ 38 h 40"/>
                  <a:gd name="T6" fmla="*/ 2 w 54"/>
                  <a:gd name="T7" fmla="*/ 34 h 40"/>
                  <a:gd name="T8" fmla="*/ 2 w 54"/>
                  <a:gd name="T9" fmla="*/ 34 h 40"/>
                  <a:gd name="T10" fmla="*/ 0 w 54"/>
                  <a:gd name="T11" fmla="*/ 30 h 40"/>
                  <a:gd name="T12" fmla="*/ 0 w 54"/>
                  <a:gd name="T13" fmla="*/ 26 h 40"/>
                  <a:gd name="T14" fmla="*/ 2 w 54"/>
                  <a:gd name="T15" fmla="*/ 22 h 40"/>
                  <a:gd name="T16" fmla="*/ 6 w 54"/>
                  <a:gd name="T17" fmla="*/ 18 h 40"/>
                  <a:gd name="T18" fmla="*/ 38 w 54"/>
                  <a:gd name="T19" fmla="*/ 0 h 40"/>
                  <a:gd name="T20" fmla="*/ 38 w 54"/>
                  <a:gd name="T21" fmla="*/ 0 h 40"/>
                  <a:gd name="T22" fmla="*/ 42 w 54"/>
                  <a:gd name="T23" fmla="*/ 0 h 40"/>
                  <a:gd name="T24" fmla="*/ 46 w 54"/>
                  <a:gd name="T25" fmla="*/ 0 h 40"/>
                  <a:gd name="T26" fmla="*/ 50 w 54"/>
                  <a:gd name="T27" fmla="*/ 2 h 40"/>
                  <a:gd name="T28" fmla="*/ 52 w 54"/>
                  <a:gd name="T29" fmla="*/ 4 h 40"/>
                  <a:gd name="T30" fmla="*/ 52 w 54"/>
                  <a:gd name="T31" fmla="*/ 4 h 40"/>
                  <a:gd name="T32" fmla="*/ 54 w 54"/>
                  <a:gd name="T33" fmla="*/ 8 h 40"/>
                  <a:gd name="T34" fmla="*/ 54 w 54"/>
                  <a:gd name="T35" fmla="*/ 12 h 40"/>
                  <a:gd name="T36" fmla="*/ 52 w 54"/>
                  <a:gd name="T37" fmla="*/ 16 h 40"/>
                  <a:gd name="T38" fmla="*/ 48 w 54"/>
                  <a:gd name="T39" fmla="*/ 20 h 40"/>
                  <a:gd name="T40" fmla="*/ 18 w 54"/>
                  <a:gd name="T41" fmla="*/ 38 h 40"/>
                  <a:gd name="T42" fmla="*/ 18 w 54"/>
                  <a:gd name="T43" fmla="*/ 38 h 40"/>
                  <a:gd name="T44" fmla="*/ 12 w 54"/>
                  <a:gd name="T45" fmla="*/ 40 h 40"/>
                  <a:gd name="T46" fmla="*/ 12 w 54"/>
                  <a:gd name="T4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" h="40">
                    <a:moveTo>
                      <a:pt x="12" y="40"/>
                    </a:moveTo>
                    <a:lnTo>
                      <a:pt x="12" y="40"/>
                    </a:lnTo>
                    <a:lnTo>
                      <a:pt x="6" y="38"/>
                    </a:lnTo>
                    <a:lnTo>
                      <a:pt x="2" y="34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2" y="22"/>
                    </a:lnTo>
                    <a:lnTo>
                      <a:pt x="6" y="1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50" y="2"/>
                    </a:lnTo>
                    <a:lnTo>
                      <a:pt x="52" y="4"/>
                    </a:lnTo>
                    <a:lnTo>
                      <a:pt x="52" y="4"/>
                    </a:lnTo>
                    <a:lnTo>
                      <a:pt x="54" y="8"/>
                    </a:lnTo>
                    <a:lnTo>
                      <a:pt x="54" y="12"/>
                    </a:lnTo>
                    <a:lnTo>
                      <a:pt x="52" y="16"/>
                    </a:lnTo>
                    <a:lnTo>
                      <a:pt x="48" y="20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12" y="40"/>
                    </a:lnTo>
                    <a:lnTo>
                      <a:pt x="12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5" name="Freeform 323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3335338" y="6180138"/>
                <a:ext cx="63500" cy="85725"/>
              </a:xfrm>
              <a:custGeom>
                <a:avLst/>
                <a:gdLst>
                  <a:gd name="T0" fmla="*/ 12 w 40"/>
                  <a:gd name="T1" fmla="*/ 54 h 54"/>
                  <a:gd name="T2" fmla="*/ 12 w 40"/>
                  <a:gd name="T3" fmla="*/ 54 h 54"/>
                  <a:gd name="T4" fmla="*/ 6 w 40"/>
                  <a:gd name="T5" fmla="*/ 52 h 54"/>
                  <a:gd name="T6" fmla="*/ 6 w 40"/>
                  <a:gd name="T7" fmla="*/ 52 h 54"/>
                  <a:gd name="T8" fmla="*/ 4 w 40"/>
                  <a:gd name="T9" fmla="*/ 48 h 54"/>
                  <a:gd name="T10" fmla="*/ 2 w 40"/>
                  <a:gd name="T11" fmla="*/ 46 h 54"/>
                  <a:gd name="T12" fmla="*/ 0 w 40"/>
                  <a:gd name="T13" fmla="*/ 40 h 54"/>
                  <a:gd name="T14" fmla="*/ 2 w 40"/>
                  <a:gd name="T15" fmla="*/ 36 h 54"/>
                  <a:gd name="T16" fmla="*/ 20 w 40"/>
                  <a:gd name="T17" fmla="*/ 6 h 54"/>
                  <a:gd name="T18" fmla="*/ 20 w 40"/>
                  <a:gd name="T19" fmla="*/ 6 h 54"/>
                  <a:gd name="T20" fmla="*/ 24 w 40"/>
                  <a:gd name="T21" fmla="*/ 2 h 54"/>
                  <a:gd name="T22" fmla="*/ 26 w 40"/>
                  <a:gd name="T23" fmla="*/ 0 h 54"/>
                  <a:gd name="T24" fmla="*/ 32 w 40"/>
                  <a:gd name="T25" fmla="*/ 0 h 54"/>
                  <a:gd name="T26" fmla="*/ 36 w 40"/>
                  <a:gd name="T27" fmla="*/ 2 h 54"/>
                  <a:gd name="T28" fmla="*/ 36 w 40"/>
                  <a:gd name="T29" fmla="*/ 2 h 54"/>
                  <a:gd name="T30" fmla="*/ 38 w 40"/>
                  <a:gd name="T31" fmla="*/ 4 h 54"/>
                  <a:gd name="T32" fmla="*/ 40 w 40"/>
                  <a:gd name="T33" fmla="*/ 8 h 54"/>
                  <a:gd name="T34" fmla="*/ 40 w 40"/>
                  <a:gd name="T35" fmla="*/ 12 h 54"/>
                  <a:gd name="T36" fmla="*/ 40 w 40"/>
                  <a:gd name="T37" fmla="*/ 16 h 54"/>
                  <a:gd name="T38" fmla="*/ 22 w 40"/>
                  <a:gd name="T39" fmla="*/ 48 h 54"/>
                  <a:gd name="T40" fmla="*/ 22 w 40"/>
                  <a:gd name="T41" fmla="*/ 48 h 54"/>
                  <a:gd name="T42" fmla="*/ 18 w 40"/>
                  <a:gd name="T43" fmla="*/ 52 h 54"/>
                  <a:gd name="T44" fmla="*/ 12 w 40"/>
                  <a:gd name="T45" fmla="*/ 54 h 54"/>
                  <a:gd name="T46" fmla="*/ 12 w 40"/>
                  <a:gd name="T4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54">
                    <a:moveTo>
                      <a:pt x="12" y="54"/>
                    </a:moveTo>
                    <a:lnTo>
                      <a:pt x="12" y="54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4" y="48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4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38" y="4"/>
                    </a:lnTo>
                    <a:lnTo>
                      <a:pt x="40" y="8"/>
                    </a:lnTo>
                    <a:lnTo>
                      <a:pt x="40" y="12"/>
                    </a:lnTo>
                    <a:lnTo>
                      <a:pt x="40" y="16"/>
                    </a:lnTo>
                    <a:lnTo>
                      <a:pt x="22" y="48"/>
                    </a:lnTo>
                    <a:lnTo>
                      <a:pt x="22" y="48"/>
                    </a:lnTo>
                    <a:lnTo>
                      <a:pt x="18" y="52"/>
                    </a:lnTo>
                    <a:lnTo>
                      <a:pt x="12" y="54"/>
                    </a:lnTo>
                    <a:lnTo>
                      <a:pt x="12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6" name="Freeform 324"/>
              <p:cNvSpPr>
                <a:spLocks noEditPoint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065463" y="6281738"/>
                <a:ext cx="327025" cy="396875"/>
              </a:xfrm>
              <a:custGeom>
                <a:avLst/>
                <a:gdLst>
                  <a:gd name="T0" fmla="*/ 198 w 206"/>
                  <a:gd name="T1" fmla="*/ 64 h 250"/>
                  <a:gd name="T2" fmla="*/ 144 w 206"/>
                  <a:gd name="T3" fmla="*/ 8 h 250"/>
                  <a:gd name="T4" fmla="*/ 82 w 206"/>
                  <a:gd name="T5" fmla="*/ 2 h 250"/>
                  <a:gd name="T6" fmla="*/ 18 w 206"/>
                  <a:gd name="T7" fmla="*/ 46 h 250"/>
                  <a:gd name="T8" fmla="*/ 0 w 206"/>
                  <a:gd name="T9" fmla="*/ 104 h 250"/>
                  <a:gd name="T10" fmla="*/ 6 w 206"/>
                  <a:gd name="T11" fmla="*/ 142 h 250"/>
                  <a:gd name="T12" fmla="*/ 42 w 206"/>
                  <a:gd name="T13" fmla="*/ 206 h 250"/>
                  <a:gd name="T14" fmla="*/ 48 w 206"/>
                  <a:gd name="T15" fmla="*/ 234 h 250"/>
                  <a:gd name="T16" fmla="*/ 96 w 206"/>
                  <a:gd name="T17" fmla="*/ 250 h 250"/>
                  <a:gd name="T18" fmla="*/ 158 w 206"/>
                  <a:gd name="T19" fmla="*/ 250 h 250"/>
                  <a:gd name="T20" fmla="*/ 164 w 206"/>
                  <a:gd name="T21" fmla="*/ 206 h 250"/>
                  <a:gd name="T22" fmla="*/ 196 w 206"/>
                  <a:gd name="T23" fmla="*/ 154 h 250"/>
                  <a:gd name="T24" fmla="*/ 206 w 206"/>
                  <a:gd name="T25" fmla="*/ 114 h 250"/>
                  <a:gd name="T26" fmla="*/ 90 w 206"/>
                  <a:gd name="T27" fmla="*/ 184 h 250"/>
                  <a:gd name="T28" fmla="*/ 70 w 206"/>
                  <a:gd name="T29" fmla="*/ 142 h 250"/>
                  <a:gd name="T30" fmla="*/ 84 w 206"/>
                  <a:gd name="T31" fmla="*/ 136 h 250"/>
                  <a:gd name="T32" fmla="*/ 100 w 206"/>
                  <a:gd name="T33" fmla="*/ 142 h 250"/>
                  <a:gd name="T34" fmla="*/ 114 w 206"/>
                  <a:gd name="T35" fmla="*/ 136 h 250"/>
                  <a:gd name="T36" fmla="*/ 124 w 206"/>
                  <a:gd name="T37" fmla="*/ 144 h 250"/>
                  <a:gd name="T38" fmla="*/ 110 w 206"/>
                  <a:gd name="T39" fmla="*/ 180 h 250"/>
                  <a:gd name="T40" fmla="*/ 90 w 206"/>
                  <a:gd name="T41" fmla="*/ 234 h 250"/>
                  <a:gd name="T42" fmla="*/ 86 w 206"/>
                  <a:gd name="T43" fmla="*/ 112 h 250"/>
                  <a:gd name="T44" fmla="*/ 88 w 206"/>
                  <a:gd name="T45" fmla="*/ 114 h 250"/>
                  <a:gd name="T46" fmla="*/ 84 w 206"/>
                  <a:gd name="T47" fmla="*/ 124 h 250"/>
                  <a:gd name="T48" fmla="*/ 114 w 206"/>
                  <a:gd name="T49" fmla="*/ 110 h 250"/>
                  <a:gd name="T50" fmla="*/ 116 w 206"/>
                  <a:gd name="T51" fmla="*/ 108 h 250"/>
                  <a:gd name="T52" fmla="*/ 118 w 206"/>
                  <a:gd name="T53" fmla="*/ 114 h 250"/>
                  <a:gd name="T54" fmla="*/ 114 w 206"/>
                  <a:gd name="T55" fmla="*/ 110 h 250"/>
                  <a:gd name="T56" fmla="*/ 188 w 206"/>
                  <a:gd name="T57" fmla="*/ 120 h 250"/>
                  <a:gd name="T58" fmla="*/ 168 w 206"/>
                  <a:gd name="T59" fmla="*/ 170 h 250"/>
                  <a:gd name="T60" fmla="*/ 142 w 206"/>
                  <a:gd name="T61" fmla="*/ 214 h 250"/>
                  <a:gd name="T62" fmla="*/ 122 w 206"/>
                  <a:gd name="T63" fmla="*/ 186 h 250"/>
                  <a:gd name="T64" fmla="*/ 142 w 206"/>
                  <a:gd name="T65" fmla="*/ 130 h 250"/>
                  <a:gd name="T66" fmla="*/ 134 w 206"/>
                  <a:gd name="T67" fmla="*/ 134 h 250"/>
                  <a:gd name="T68" fmla="*/ 122 w 206"/>
                  <a:gd name="T69" fmla="*/ 136 h 250"/>
                  <a:gd name="T70" fmla="*/ 116 w 206"/>
                  <a:gd name="T71" fmla="*/ 130 h 250"/>
                  <a:gd name="T72" fmla="*/ 124 w 206"/>
                  <a:gd name="T73" fmla="*/ 112 h 250"/>
                  <a:gd name="T74" fmla="*/ 116 w 206"/>
                  <a:gd name="T75" fmla="*/ 102 h 250"/>
                  <a:gd name="T76" fmla="*/ 108 w 206"/>
                  <a:gd name="T77" fmla="*/ 108 h 250"/>
                  <a:gd name="T78" fmla="*/ 102 w 206"/>
                  <a:gd name="T79" fmla="*/ 134 h 250"/>
                  <a:gd name="T80" fmla="*/ 92 w 206"/>
                  <a:gd name="T81" fmla="*/ 134 h 250"/>
                  <a:gd name="T82" fmla="*/ 94 w 206"/>
                  <a:gd name="T83" fmla="*/ 114 h 250"/>
                  <a:gd name="T84" fmla="*/ 88 w 206"/>
                  <a:gd name="T85" fmla="*/ 106 h 250"/>
                  <a:gd name="T86" fmla="*/ 78 w 206"/>
                  <a:gd name="T87" fmla="*/ 112 h 250"/>
                  <a:gd name="T88" fmla="*/ 80 w 206"/>
                  <a:gd name="T89" fmla="*/ 130 h 250"/>
                  <a:gd name="T90" fmla="*/ 68 w 206"/>
                  <a:gd name="T91" fmla="*/ 136 h 250"/>
                  <a:gd name="T92" fmla="*/ 60 w 206"/>
                  <a:gd name="T93" fmla="*/ 130 h 250"/>
                  <a:gd name="T94" fmla="*/ 58 w 206"/>
                  <a:gd name="T95" fmla="*/ 130 h 250"/>
                  <a:gd name="T96" fmla="*/ 58 w 206"/>
                  <a:gd name="T97" fmla="*/ 132 h 250"/>
                  <a:gd name="T98" fmla="*/ 54 w 206"/>
                  <a:gd name="T99" fmla="*/ 136 h 250"/>
                  <a:gd name="T100" fmla="*/ 66 w 206"/>
                  <a:gd name="T101" fmla="*/ 234 h 250"/>
                  <a:gd name="T102" fmla="*/ 60 w 206"/>
                  <a:gd name="T103" fmla="*/ 204 h 250"/>
                  <a:gd name="T104" fmla="*/ 28 w 206"/>
                  <a:gd name="T105" fmla="*/ 148 h 250"/>
                  <a:gd name="T106" fmla="*/ 18 w 206"/>
                  <a:gd name="T107" fmla="*/ 108 h 250"/>
                  <a:gd name="T108" fmla="*/ 20 w 206"/>
                  <a:gd name="T109" fmla="*/ 86 h 250"/>
                  <a:gd name="T110" fmla="*/ 56 w 206"/>
                  <a:gd name="T111" fmla="*/ 34 h 250"/>
                  <a:gd name="T112" fmla="*/ 104 w 206"/>
                  <a:gd name="T113" fmla="*/ 18 h 250"/>
                  <a:gd name="T114" fmla="*/ 164 w 206"/>
                  <a:gd name="T115" fmla="*/ 44 h 250"/>
                  <a:gd name="T116" fmla="*/ 188 w 206"/>
                  <a:gd name="T117" fmla="*/ 10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6" h="250">
                    <a:moveTo>
                      <a:pt x="206" y="104"/>
                    </a:moveTo>
                    <a:lnTo>
                      <a:pt x="206" y="104"/>
                    </a:lnTo>
                    <a:lnTo>
                      <a:pt x="204" y="84"/>
                    </a:lnTo>
                    <a:lnTo>
                      <a:pt x="198" y="64"/>
                    </a:lnTo>
                    <a:lnTo>
                      <a:pt x="188" y="46"/>
                    </a:lnTo>
                    <a:lnTo>
                      <a:pt x="176" y="32"/>
                    </a:lnTo>
                    <a:lnTo>
                      <a:pt x="160" y="18"/>
                    </a:lnTo>
                    <a:lnTo>
                      <a:pt x="144" y="8"/>
                    </a:lnTo>
                    <a:lnTo>
                      <a:pt x="124" y="2"/>
                    </a:lnTo>
                    <a:lnTo>
                      <a:pt x="104" y="0"/>
                    </a:lnTo>
                    <a:lnTo>
                      <a:pt x="104" y="0"/>
                    </a:lnTo>
                    <a:lnTo>
                      <a:pt x="82" y="2"/>
                    </a:lnTo>
                    <a:lnTo>
                      <a:pt x="62" y="8"/>
                    </a:lnTo>
                    <a:lnTo>
                      <a:pt x="46" y="18"/>
                    </a:lnTo>
                    <a:lnTo>
                      <a:pt x="30" y="32"/>
                    </a:lnTo>
                    <a:lnTo>
                      <a:pt x="18" y="46"/>
                    </a:lnTo>
                    <a:lnTo>
                      <a:pt x="8" y="64"/>
                    </a:lnTo>
                    <a:lnTo>
                      <a:pt x="2" y="84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2" y="122"/>
                    </a:lnTo>
                    <a:lnTo>
                      <a:pt x="6" y="142"/>
                    </a:lnTo>
                    <a:lnTo>
                      <a:pt x="10" y="154"/>
                    </a:lnTo>
                    <a:lnTo>
                      <a:pt x="18" y="170"/>
                    </a:lnTo>
                    <a:lnTo>
                      <a:pt x="28" y="188"/>
                    </a:lnTo>
                    <a:lnTo>
                      <a:pt x="42" y="206"/>
                    </a:lnTo>
                    <a:lnTo>
                      <a:pt x="42" y="206"/>
                    </a:lnTo>
                    <a:lnTo>
                      <a:pt x="44" y="212"/>
                    </a:lnTo>
                    <a:lnTo>
                      <a:pt x="46" y="218"/>
                    </a:lnTo>
                    <a:lnTo>
                      <a:pt x="48" y="234"/>
                    </a:lnTo>
                    <a:lnTo>
                      <a:pt x="48" y="250"/>
                    </a:lnTo>
                    <a:lnTo>
                      <a:pt x="48" y="250"/>
                    </a:lnTo>
                    <a:lnTo>
                      <a:pt x="96" y="250"/>
                    </a:lnTo>
                    <a:lnTo>
                      <a:pt x="96" y="250"/>
                    </a:lnTo>
                    <a:lnTo>
                      <a:pt x="110" y="250"/>
                    </a:lnTo>
                    <a:lnTo>
                      <a:pt x="110" y="250"/>
                    </a:lnTo>
                    <a:lnTo>
                      <a:pt x="158" y="250"/>
                    </a:lnTo>
                    <a:lnTo>
                      <a:pt x="158" y="250"/>
                    </a:lnTo>
                    <a:lnTo>
                      <a:pt x="158" y="234"/>
                    </a:lnTo>
                    <a:lnTo>
                      <a:pt x="160" y="218"/>
                    </a:lnTo>
                    <a:lnTo>
                      <a:pt x="162" y="212"/>
                    </a:lnTo>
                    <a:lnTo>
                      <a:pt x="164" y="206"/>
                    </a:lnTo>
                    <a:lnTo>
                      <a:pt x="164" y="206"/>
                    </a:lnTo>
                    <a:lnTo>
                      <a:pt x="178" y="188"/>
                    </a:lnTo>
                    <a:lnTo>
                      <a:pt x="188" y="170"/>
                    </a:lnTo>
                    <a:lnTo>
                      <a:pt x="196" y="154"/>
                    </a:lnTo>
                    <a:lnTo>
                      <a:pt x="200" y="142"/>
                    </a:lnTo>
                    <a:lnTo>
                      <a:pt x="204" y="122"/>
                    </a:lnTo>
                    <a:lnTo>
                      <a:pt x="206" y="114"/>
                    </a:lnTo>
                    <a:lnTo>
                      <a:pt x="206" y="114"/>
                    </a:lnTo>
                    <a:lnTo>
                      <a:pt x="206" y="104"/>
                    </a:lnTo>
                    <a:lnTo>
                      <a:pt x="206" y="104"/>
                    </a:lnTo>
                    <a:close/>
                    <a:moveTo>
                      <a:pt x="90" y="234"/>
                    </a:moveTo>
                    <a:lnTo>
                      <a:pt x="90" y="184"/>
                    </a:lnTo>
                    <a:lnTo>
                      <a:pt x="90" y="184"/>
                    </a:lnTo>
                    <a:lnTo>
                      <a:pt x="90" y="180"/>
                    </a:lnTo>
                    <a:lnTo>
                      <a:pt x="70" y="142"/>
                    </a:lnTo>
                    <a:lnTo>
                      <a:pt x="70" y="142"/>
                    </a:lnTo>
                    <a:lnTo>
                      <a:pt x="74" y="140"/>
                    </a:lnTo>
                    <a:lnTo>
                      <a:pt x="74" y="140"/>
                    </a:lnTo>
                    <a:lnTo>
                      <a:pt x="84" y="136"/>
                    </a:lnTo>
                    <a:lnTo>
                      <a:pt x="84" y="136"/>
                    </a:lnTo>
                    <a:lnTo>
                      <a:pt x="88" y="140"/>
                    </a:lnTo>
                    <a:lnTo>
                      <a:pt x="94" y="142"/>
                    </a:lnTo>
                    <a:lnTo>
                      <a:pt x="94" y="142"/>
                    </a:lnTo>
                    <a:lnTo>
                      <a:pt x="100" y="142"/>
                    </a:lnTo>
                    <a:lnTo>
                      <a:pt x="104" y="140"/>
                    </a:lnTo>
                    <a:lnTo>
                      <a:pt x="112" y="134"/>
                    </a:lnTo>
                    <a:lnTo>
                      <a:pt x="112" y="134"/>
                    </a:lnTo>
                    <a:lnTo>
                      <a:pt x="114" y="136"/>
                    </a:lnTo>
                    <a:lnTo>
                      <a:pt x="114" y="136"/>
                    </a:lnTo>
                    <a:lnTo>
                      <a:pt x="118" y="142"/>
                    </a:lnTo>
                    <a:lnTo>
                      <a:pt x="124" y="144"/>
                    </a:lnTo>
                    <a:lnTo>
                      <a:pt x="124" y="144"/>
                    </a:lnTo>
                    <a:lnTo>
                      <a:pt x="126" y="144"/>
                    </a:lnTo>
                    <a:lnTo>
                      <a:pt x="126" y="144"/>
                    </a:lnTo>
                    <a:lnTo>
                      <a:pt x="130" y="142"/>
                    </a:lnTo>
                    <a:lnTo>
                      <a:pt x="110" y="180"/>
                    </a:lnTo>
                    <a:lnTo>
                      <a:pt x="110" y="180"/>
                    </a:lnTo>
                    <a:lnTo>
                      <a:pt x="110" y="184"/>
                    </a:lnTo>
                    <a:lnTo>
                      <a:pt x="110" y="234"/>
                    </a:lnTo>
                    <a:lnTo>
                      <a:pt x="90" y="234"/>
                    </a:lnTo>
                    <a:close/>
                    <a:moveTo>
                      <a:pt x="84" y="112"/>
                    </a:moveTo>
                    <a:lnTo>
                      <a:pt x="84" y="112"/>
                    </a:lnTo>
                    <a:lnTo>
                      <a:pt x="86" y="112"/>
                    </a:lnTo>
                    <a:lnTo>
                      <a:pt x="86" y="112"/>
                    </a:lnTo>
                    <a:lnTo>
                      <a:pt x="86" y="112"/>
                    </a:lnTo>
                    <a:lnTo>
                      <a:pt x="86" y="112"/>
                    </a:lnTo>
                    <a:lnTo>
                      <a:pt x="88" y="112"/>
                    </a:lnTo>
                    <a:lnTo>
                      <a:pt x="88" y="114"/>
                    </a:lnTo>
                    <a:lnTo>
                      <a:pt x="88" y="114"/>
                    </a:lnTo>
                    <a:lnTo>
                      <a:pt x="88" y="120"/>
                    </a:lnTo>
                    <a:lnTo>
                      <a:pt x="84" y="124"/>
                    </a:lnTo>
                    <a:lnTo>
                      <a:pt x="84" y="124"/>
                    </a:lnTo>
                    <a:lnTo>
                      <a:pt x="84" y="116"/>
                    </a:lnTo>
                    <a:lnTo>
                      <a:pt x="84" y="112"/>
                    </a:lnTo>
                    <a:lnTo>
                      <a:pt x="84" y="112"/>
                    </a:lnTo>
                    <a:close/>
                    <a:moveTo>
                      <a:pt x="114" y="110"/>
                    </a:moveTo>
                    <a:lnTo>
                      <a:pt x="114" y="110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6" y="108"/>
                    </a:lnTo>
                    <a:lnTo>
                      <a:pt x="118" y="110"/>
                    </a:lnTo>
                    <a:lnTo>
                      <a:pt x="118" y="110"/>
                    </a:lnTo>
                    <a:lnTo>
                      <a:pt x="118" y="114"/>
                    </a:lnTo>
                    <a:lnTo>
                      <a:pt x="114" y="122"/>
                    </a:lnTo>
                    <a:lnTo>
                      <a:pt x="114" y="122"/>
                    </a:lnTo>
                    <a:lnTo>
                      <a:pt x="114" y="116"/>
                    </a:lnTo>
                    <a:lnTo>
                      <a:pt x="114" y="110"/>
                    </a:lnTo>
                    <a:lnTo>
                      <a:pt x="114" y="110"/>
                    </a:lnTo>
                    <a:close/>
                    <a:moveTo>
                      <a:pt x="188" y="108"/>
                    </a:moveTo>
                    <a:lnTo>
                      <a:pt x="186" y="120"/>
                    </a:lnTo>
                    <a:lnTo>
                      <a:pt x="188" y="120"/>
                    </a:lnTo>
                    <a:lnTo>
                      <a:pt x="188" y="120"/>
                    </a:lnTo>
                    <a:lnTo>
                      <a:pt x="184" y="132"/>
                    </a:lnTo>
                    <a:lnTo>
                      <a:pt x="178" y="148"/>
                    </a:lnTo>
                    <a:lnTo>
                      <a:pt x="168" y="170"/>
                    </a:lnTo>
                    <a:lnTo>
                      <a:pt x="150" y="194"/>
                    </a:lnTo>
                    <a:lnTo>
                      <a:pt x="150" y="194"/>
                    </a:lnTo>
                    <a:lnTo>
                      <a:pt x="146" y="204"/>
                    </a:lnTo>
                    <a:lnTo>
                      <a:pt x="142" y="214"/>
                    </a:lnTo>
                    <a:lnTo>
                      <a:pt x="140" y="224"/>
                    </a:lnTo>
                    <a:lnTo>
                      <a:pt x="140" y="234"/>
                    </a:lnTo>
                    <a:lnTo>
                      <a:pt x="122" y="234"/>
                    </a:lnTo>
                    <a:lnTo>
                      <a:pt x="122" y="186"/>
                    </a:lnTo>
                    <a:lnTo>
                      <a:pt x="146" y="140"/>
                    </a:lnTo>
                    <a:lnTo>
                      <a:pt x="146" y="140"/>
                    </a:lnTo>
                    <a:lnTo>
                      <a:pt x="146" y="134"/>
                    </a:lnTo>
                    <a:lnTo>
                      <a:pt x="142" y="130"/>
                    </a:lnTo>
                    <a:lnTo>
                      <a:pt x="142" y="130"/>
                    </a:lnTo>
                    <a:lnTo>
                      <a:pt x="138" y="130"/>
                    </a:lnTo>
                    <a:lnTo>
                      <a:pt x="134" y="134"/>
                    </a:lnTo>
                    <a:lnTo>
                      <a:pt x="134" y="134"/>
                    </a:lnTo>
                    <a:lnTo>
                      <a:pt x="130" y="136"/>
                    </a:lnTo>
                    <a:lnTo>
                      <a:pt x="124" y="136"/>
                    </a:lnTo>
                    <a:lnTo>
                      <a:pt x="124" y="136"/>
                    </a:lnTo>
                    <a:lnTo>
                      <a:pt x="122" y="136"/>
                    </a:lnTo>
                    <a:lnTo>
                      <a:pt x="118" y="134"/>
                    </a:lnTo>
                    <a:lnTo>
                      <a:pt x="118" y="134"/>
                    </a:lnTo>
                    <a:lnTo>
                      <a:pt x="116" y="130"/>
                    </a:lnTo>
                    <a:lnTo>
                      <a:pt x="116" y="130"/>
                    </a:lnTo>
                    <a:lnTo>
                      <a:pt x="116" y="130"/>
                    </a:lnTo>
                    <a:lnTo>
                      <a:pt x="116" y="130"/>
                    </a:lnTo>
                    <a:lnTo>
                      <a:pt x="122" y="118"/>
                    </a:lnTo>
                    <a:lnTo>
                      <a:pt x="124" y="112"/>
                    </a:lnTo>
                    <a:lnTo>
                      <a:pt x="122" y="106"/>
                    </a:lnTo>
                    <a:lnTo>
                      <a:pt x="122" y="106"/>
                    </a:lnTo>
                    <a:lnTo>
                      <a:pt x="120" y="104"/>
                    </a:lnTo>
                    <a:lnTo>
                      <a:pt x="116" y="102"/>
                    </a:lnTo>
                    <a:lnTo>
                      <a:pt x="116" y="102"/>
                    </a:lnTo>
                    <a:lnTo>
                      <a:pt x="112" y="104"/>
                    </a:lnTo>
                    <a:lnTo>
                      <a:pt x="108" y="108"/>
                    </a:lnTo>
                    <a:lnTo>
                      <a:pt x="108" y="108"/>
                    </a:lnTo>
                    <a:lnTo>
                      <a:pt x="108" y="118"/>
                    </a:lnTo>
                    <a:lnTo>
                      <a:pt x="110" y="128"/>
                    </a:lnTo>
                    <a:lnTo>
                      <a:pt x="110" y="128"/>
                    </a:lnTo>
                    <a:lnTo>
                      <a:pt x="102" y="134"/>
                    </a:lnTo>
                    <a:lnTo>
                      <a:pt x="100" y="136"/>
                    </a:lnTo>
                    <a:lnTo>
                      <a:pt x="96" y="136"/>
                    </a:lnTo>
                    <a:lnTo>
                      <a:pt x="96" y="136"/>
                    </a:lnTo>
                    <a:lnTo>
                      <a:pt x="92" y="134"/>
                    </a:lnTo>
                    <a:lnTo>
                      <a:pt x="88" y="130"/>
                    </a:lnTo>
                    <a:lnTo>
                      <a:pt x="88" y="130"/>
                    </a:lnTo>
                    <a:lnTo>
                      <a:pt x="94" y="122"/>
                    </a:lnTo>
                    <a:lnTo>
                      <a:pt x="94" y="114"/>
                    </a:lnTo>
                    <a:lnTo>
                      <a:pt x="94" y="114"/>
                    </a:lnTo>
                    <a:lnTo>
                      <a:pt x="92" y="110"/>
                    </a:lnTo>
                    <a:lnTo>
                      <a:pt x="88" y="106"/>
                    </a:lnTo>
                    <a:lnTo>
                      <a:pt x="88" y="106"/>
                    </a:lnTo>
                    <a:lnTo>
                      <a:pt x="84" y="106"/>
                    </a:lnTo>
                    <a:lnTo>
                      <a:pt x="80" y="108"/>
                    </a:lnTo>
                    <a:lnTo>
                      <a:pt x="80" y="108"/>
                    </a:lnTo>
                    <a:lnTo>
                      <a:pt x="78" y="112"/>
                    </a:lnTo>
                    <a:lnTo>
                      <a:pt x="78" y="116"/>
                    </a:lnTo>
                    <a:lnTo>
                      <a:pt x="78" y="126"/>
                    </a:lnTo>
                    <a:lnTo>
                      <a:pt x="78" y="126"/>
                    </a:lnTo>
                    <a:lnTo>
                      <a:pt x="80" y="130"/>
                    </a:lnTo>
                    <a:lnTo>
                      <a:pt x="80" y="130"/>
                    </a:lnTo>
                    <a:lnTo>
                      <a:pt x="72" y="134"/>
                    </a:lnTo>
                    <a:lnTo>
                      <a:pt x="72" y="134"/>
                    </a:lnTo>
                    <a:lnTo>
                      <a:pt x="68" y="136"/>
                    </a:lnTo>
                    <a:lnTo>
                      <a:pt x="66" y="134"/>
                    </a:lnTo>
                    <a:lnTo>
                      <a:pt x="66" y="134"/>
                    </a:lnTo>
                    <a:lnTo>
                      <a:pt x="64" y="130"/>
                    </a:lnTo>
                    <a:lnTo>
                      <a:pt x="60" y="130"/>
                    </a:lnTo>
                    <a:lnTo>
                      <a:pt x="60" y="130"/>
                    </a:lnTo>
                    <a:lnTo>
                      <a:pt x="58" y="130"/>
                    </a:lnTo>
                    <a:lnTo>
                      <a:pt x="58" y="130"/>
                    </a:lnTo>
                    <a:lnTo>
                      <a:pt x="58" y="130"/>
                    </a:lnTo>
                    <a:lnTo>
                      <a:pt x="58" y="130"/>
                    </a:lnTo>
                    <a:lnTo>
                      <a:pt x="58" y="132"/>
                    </a:lnTo>
                    <a:lnTo>
                      <a:pt x="58" y="132"/>
                    </a:lnTo>
                    <a:lnTo>
                      <a:pt x="58" y="132"/>
                    </a:lnTo>
                    <a:lnTo>
                      <a:pt x="58" y="132"/>
                    </a:lnTo>
                    <a:lnTo>
                      <a:pt x="58" y="132"/>
                    </a:lnTo>
                    <a:lnTo>
                      <a:pt x="58" y="132"/>
                    </a:lnTo>
                    <a:lnTo>
                      <a:pt x="54" y="136"/>
                    </a:lnTo>
                    <a:lnTo>
                      <a:pt x="56" y="140"/>
                    </a:lnTo>
                    <a:lnTo>
                      <a:pt x="78" y="186"/>
                    </a:lnTo>
                    <a:lnTo>
                      <a:pt x="78" y="234"/>
                    </a:lnTo>
                    <a:lnTo>
                      <a:pt x="66" y="234"/>
                    </a:lnTo>
                    <a:lnTo>
                      <a:pt x="66" y="234"/>
                    </a:lnTo>
                    <a:lnTo>
                      <a:pt x="66" y="224"/>
                    </a:lnTo>
                    <a:lnTo>
                      <a:pt x="64" y="214"/>
                    </a:lnTo>
                    <a:lnTo>
                      <a:pt x="60" y="204"/>
                    </a:lnTo>
                    <a:lnTo>
                      <a:pt x="56" y="194"/>
                    </a:lnTo>
                    <a:lnTo>
                      <a:pt x="56" y="194"/>
                    </a:lnTo>
                    <a:lnTo>
                      <a:pt x="38" y="170"/>
                    </a:lnTo>
                    <a:lnTo>
                      <a:pt x="28" y="148"/>
                    </a:lnTo>
                    <a:lnTo>
                      <a:pt x="22" y="132"/>
                    </a:lnTo>
                    <a:lnTo>
                      <a:pt x="18" y="120"/>
                    </a:lnTo>
                    <a:lnTo>
                      <a:pt x="20" y="120"/>
                    </a:lnTo>
                    <a:lnTo>
                      <a:pt x="18" y="108"/>
                    </a:lnTo>
                    <a:lnTo>
                      <a:pt x="18" y="108"/>
                    </a:lnTo>
                    <a:lnTo>
                      <a:pt x="18" y="104"/>
                    </a:lnTo>
                    <a:lnTo>
                      <a:pt x="18" y="104"/>
                    </a:lnTo>
                    <a:lnTo>
                      <a:pt x="20" y="86"/>
                    </a:lnTo>
                    <a:lnTo>
                      <a:pt x="24" y="70"/>
                    </a:lnTo>
                    <a:lnTo>
                      <a:pt x="32" y="56"/>
                    </a:lnTo>
                    <a:lnTo>
                      <a:pt x="42" y="44"/>
                    </a:lnTo>
                    <a:lnTo>
                      <a:pt x="56" y="34"/>
                    </a:lnTo>
                    <a:lnTo>
                      <a:pt x="70" y="26"/>
                    </a:lnTo>
                    <a:lnTo>
                      <a:pt x="86" y="20"/>
                    </a:lnTo>
                    <a:lnTo>
                      <a:pt x="104" y="18"/>
                    </a:lnTo>
                    <a:lnTo>
                      <a:pt x="104" y="18"/>
                    </a:lnTo>
                    <a:lnTo>
                      <a:pt x="120" y="20"/>
                    </a:lnTo>
                    <a:lnTo>
                      <a:pt x="136" y="26"/>
                    </a:lnTo>
                    <a:lnTo>
                      <a:pt x="150" y="34"/>
                    </a:lnTo>
                    <a:lnTo>
                      <a:pt x="164" y="44"/>
                    </a:lnTo>
                    <a:lnTo>
                      <a:pt x="174" y="56"/>
                    </a:lnTo>
                    <a:lnTo>
                      <a:pt x="182" y="70"/>
                    </a:lnTo>
                    <a:lnTo>
                      <a:pt x="186" y="86"/>
                    </a:lnTo>
                    <a:lnTo>
                      <a:pt x="188" y="104"/>
                    </a:lnTo>
                    <a:lnTo>
                      <a:pt x="188" y="104"/>
                    </a:lnTo>
                    <a:lnTo>
                      <a:pt x="188" y="108"/>
                    </a:lnTo>
                    <a:lnTo>
                      <a:pt x="188" y="1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7" name="Freeform 325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3141663" y="6694488"/>
                <a:ext cx="174625" cy="98425"/>
              </a:xfrm>
              <a:custGeom>
                <a:avLst/>
                <a:gdLst>
                  <a:gd name="T0" fmla="*/ 0 w 110"/>
                  <a:gd name="T1" fmla="*/ 8 h 62"/>
                  <a:gd name="T2" fmla="*/ 6 w 110"/>
                  <a:gd name="T3" fmla="*/ 8 h 62"/>
                  <a:gd name="T4" fmla="*/ 6 w 110"/>
                  <a:gd name="T5" fmla="*/ 16 h 62"/>
                  <a:gd name="T6" fmla="*/ 0 w 110"/>
                  <a:gd name="T7" fmla="*/ 16 h 62"/>
                  <a:gd name="T8" fmla="*/ 0 w 110"/>
                  <a:gd name="T9" fmla="*/ 24 h 62"/>
                  <a:gd name="T10" fmla="*/ 6 w 110"/>
                  <a:gd name="T11" fmla="*/ 24 h 62"/>
                  <a:gd name="T12" fmla="*/ 6 w 110"/>
                  <a:gd name="T13" fmla="*/ 32 h 62"/>
                  <a:gd name="T14" fmla="*/ 0 w 110"/>
                  <a:gd name="T15" fmla="*/ 32 h 62"/>
                  <a:gd name="T16" fmla="*/ 0 w 110"/>
                  <a:gd name="T17" fmla="*/ 32 h 62"/>
                  <a:gd name="T18" fmla="*/ 2 w 110"/>
                  <a:gd name="T19" fmla="*/ 40 h 62"/>
                  <a:gd name="T20" fmla="*/ 8 w 110"/>
                  <a:gd name="T21" fmla="*/ 46 h 62"/>
                  <a:gd name="T22" fmla="*/ 16 w 110"/>
                  <a:gd name="T23" fmla="*/ 50 h 62"/>
                  <a:gd name="T24" fmla="*/ 24 w 110"/>
                  <a:gd name="T25" fmla="*/ 52 h 62"/>
                  <a:gd name="T26" fmla="*/ 24 w 110"/>
                  <a:gd name="T27" fmla="*/ 52 h 62"/>
                  <a:gd name="T28" fmla="*/ 26 w 110"/>
                  <a:gd name="T29" fmla="*/ 56 h 62"/>
                  <a:gd name="T30" fmla="*/ 30 w 110"/>
                  <a:gd name="T31" fmla="*/ 58 h 62"/>
                  <a:gd name="T32" fmla="*/ 34 w 110"/>
                  <a:gd name="T33" fmla="*/ 60 h 62"/>
                  <a:gd name="T34" fmla="*/ 38 w 110"/>
                  <a:gd name="T35" fmla="*/ 62 h 62"/>
                  <a:gd name="T36" fmla="*/ 72 w 110"/>
                  <a:gd name="T37" fmla="*/ 62 h 62"/>
                  <a:gd name="T38" fmla="*/ 72 w 110"/>
                  <a:gd name="T39" fmla="*/ 62 h 62"/>
                  <a:gd name="T40" fmla="*/ 76 w 110"/>
                  <a:gd name="T41" fmla="*/ 60 h 62"/>
                  <a:gd name="T42" fmla="*/ 80 w 110"/>
                  <a:gd name="T43" fmla="*/ 58 h 62"/>
                  <a:gd name="T44" fmla="*/ 84 w 110"/>
                  <a:gd name="T45" fmla="*/ 56 h 62"/>
                  <a:gd name="T46" fmla="*/ 86 w 110"/>
                  <a:gd name="T47" fmla="*/ 52 h 62"/>
                  <a:gd name="T48" fmla="*/ 86 w 110"/>
                  <a:gd name="T49" fmla="*/ 52 h 62"/>
                  <a:gd name="T50" fmla="*/ 94 w 110"/>
                  <a:gd name="T51" fmla="*/ 50 h 62"/>
                  <a:gd name="T52" fmla="*/ 102 w 110"/>
                  <a:gd name="T53" fmla="*/ 46 h 62"/>
                  <a:gd name="T54" fmla="*/ 108 w 110"/>
                  <a:gd name="T55" fmla="*/ 40 h 62"/>
                  <a:gd name="T56" fmla="*/ 110 w 110"/>
                  <a:gd name="T57" fmla="*/ 32 h 62"/>
                  <a:gd name="T58" fmla="*/ 106 w 110"/>
                  <a:gd name="T59" fmla="*/ 32 h 62"/>
                  <a:gd name="T60" fmla="*/ 106 w 110"/>
                  <a:gd name="T61" fmla="*/ 24 h 62"/>
                  <a:gd name="T62" fmla="*/ 110 w 110"/>
                  <a:gd name="T63" fmla="*/ 24 h 62"/>
                  <a:gd name="T64" fmla="*/ 110 w 110"/>
                  <a:gd name="T65" fmla="*/ 16 h 62"/>
                  <a:gd name="T66" fmla="*/ 106 w 110"/>
                  <a:gd name="T67" fmla="*/ 16 h 62"/>
                  <a:gd name="T68" fmla="*/ 106 w 110"/>
                  <a:gd name="T69" fmla="*/ 8 h 62"/>
                  <a:gd name="T70" fmla="*/ 110 w 110"/>
                  <a:gd name="T71" fmla="*/ 8 h 62"/>
                  <a:gd name="T72" fmla="*/ 110 w 110"/>
                  <a:gd name="T73" fmla="*/ 0 h 62"/>
                  <a:gd name="T74" fmla="*/ 0 w 110"/>
                  <a:gd name="T75" fmla="*/ 0 h 62"/>
                  <a:gd name="T76" fmla="*/ 0 w 110"/>
                  <a:gd name="T77" fmla="*/ 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62">
                    <a:moveTo>
                      <a:pt x="0" y="8"/>
                    </a:moveTo>
                    <a:lnTo>
                      <a:pt x="6" y="8"/>
                    </a:lnTo>
                    <a:lnTo>
                      <a:pt x="6" y="16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6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" y="40"/>
                    </a:lnTo>
                    <a:lnTo>
                      <a:pt x="8" y="46"/>
                    </a:lnTo>
                    <a:lnTo>
                      <a:pt x="16" y="50"/>
                    </a:lnTo>
                    <a:lnTo>
                      <a:pt x="24" y="52"/>
                    </a:lnTo>
                    <a:lnTo>
                      <a:pt x="24" y="52"/>
                    </a:lnTo>
                    <a:lnTo>
                      <a:pt x="26" y="56"/>
                    </a:lnTo>
                    <a:lnTo>
                      <a:pt x="30" y="58"/>
                    </a:lnTo>
                    <a:lnTo>
                      <a:pt x="34" y="60"/>
                    </a:lnTo>
                    <a:lnTo>
                      <a:pt x="38" y="62"/>
                    </a:lnTo>
                    <a:lnTo>
                      <a:pt x="72" y="62"/>
                    </a:lnTo>
                    <a:lnTo>
                      <a:pt x="72" y="62"/>
                    </a:lnTo>
                    <a:lnTo>
                      <a:pt x="76" y="60"/>
                    </a:lnTo>
                    <a:lnTo>
                      <a:pt x="80" y="58"/>
                    </a:lnTo>
                    <a:lnTo>
                      <a:pt x="84" y="56"/>
                    </a:lnTo>
                    <a:lnTo>
                      <a:pt x="86" y="52"/>
                    </a:lnTo>
                    <a:lnTo>
                      <a:pt x="86" y="52"/>
                    </a:lnTo>
                    <a:lnTo>
                      <a:pt x="94" y="50"/>
                    </a:lnTo>
                    <a:lnTo>
                      <a:pt x="102" y="46"/>
                    </a:lnTo>
                    <a:lnTo>
                      <a:pt x="108" y="40"/>
                    </a:lnTo>
                    <a:lnTo>
                      <a:pt x="110" y="32"/>
                    </a:lnTo>
                    <a:lnTo>
                      <a:pt x="106" y="32"/>
                    </a:lnTo>
                    <a:lnTo>
                      <a:pt x="106" y="24"/>
                    </a:lnTo>
                    <a:lnTo>
                      <a:pt x="110" y="24"/>
                    </a:lnTo>
                    <a:lnTo>
                      <a:pt x="110" y="16"/>
                    </a:lnTo>
                    <a:lnTo>
                      <a:pt x="106" y="16"/>
                    </a:lnTo>
                    <a:lnTo>
                      <a:pt x="106" y="8"/>
                    </a:lnTo>
                    <a:lnTo>
                      <a:pt x="110" y="8"/>
                    </a:lnTo>
                    <a:lnTo>
                      <a:pt x="110" y="0"/>
                    </a:lnTo>
                    <a:lnTo>
                      <a:pt x="0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68" name="Freeform 217"/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3675133" y="2072815"/>
              <a:ext cx="567077" cy="576000"/>
            </a:xfrm>
            <a:custGeom>
              <a:avLst/>
              <a:gdLst>
                <a:gd name="T0" fmla="*/ 49 w 125"/>
                <a:gd name="T1" fmla="*/ 16 h 127"/>
                <a:gd name="T2" fmla="*/ 36 w 125"/>
                <a:gd name="T3" fmla="*/ 18 h 127"/>
                <a:gd name="T4" fmla="*/ 25 w 125"/>
                <a:gd name="T5" fmla="*/ 26 h 127"/>
                <a:gd name="T6" fmla="*/ 18 w 125"/>
                <a:gd name="T7" fmla="*/ 37 h 127"/>
                <a:gd name="T8" fmla="*/ 15 w 125"/>
                <a:gd name="T9" fmla="*/ 50 h 127"/>
                <a:gd name="T10" fmla="*/ 18 w 125"/>
                <a:gd name="T11" fmla="*/ 64 h 127"/>
                <a:gd name="T12" fmla="*/ 25 w 125"/>
                <a:gd name="T13" fmla="*/ 75 h 127"/>
                <a:gd name="T14" fmla="*/ 36 w 125"/>
                <a:gd name="T15" fmla="*/ 81 h 127"/>
                <a:gd name="T16" fmla="*/ 49 w 125"/>
                <a:gd name="T17" fmla="*/ 85 h 127"/>
                <a:gd name="T18" fmla="*/ 63 w 125"/>
                <a:gd name="T19" fmla="*/ 81 h 127"/>
                <a:gd name="T20" fmla="*/ 73 w 125"/>
                <a:gd name="T21" fmla="*/ 75 h 127"/>
                <a:gd name="T22" fmla="*/ 81 w 125"/>
                <a:gd name="T23" fmla="*/ 64 h 127"/>
                <a:gd name="T24" fmla="*/ 84 w 125"/>
                <a:gd name="T25" fmla="*/ 50 h 127"/>
                <a:gd name="T26" fmla="*/ 81 w 125"/>
                <a:gd name="T27" fmla="*/ 37 h 127"/>
                <a:gd name="T28" fmla="*/ 73 w 125"/>
                <a:gd name="T29" fmla="*/ 26 h 127"/>
                <a:gd name="T30" fmla="*/ 63 w 125"/>
                <a:gd name="T31" fmla="*/ 18 h 127"/>
                <a:gd name="T32" fmla="*/ 49 w 125"/>
                <a:gd name="T33" fmla="*/ 16 h 127"/>
                <a:gd name="T34" fmla="*/ 49 w 125"/>
                <a:gd name="T35" fmla="*/ 0 h 127"/>
                <a:gd name="T36" fmla="*/ 68 w 125"/>
                <a:gd name="T37" fmla="*/ 4 h 127"/>
                <a:gd name="T38" fmla="*/ 85 w 125"/>
                <a:gd name="T39" fmla="*/ 16 h 127"/>
                <a:gd name="T40" fmla="*/ 95 w 125"/>
                <a:gd name="T41" fmla="*/ 31 h 127"/>
                <a:gd name="T42" fmla="*/ 99 w 125"/>
                <a:gd name="T43" fmla="*/ 50 h 127"/>
                <a:gd name="T44" fmla="*/ 97 w 125"/>
                <a:gd name="T45" fmla="*/ 64 h 127"/>
                <a:gd name="T46" fmla="*/ 91 w 125"/>
                <a:gd name="T47" fmla="*/ 77 h 127"/>
                <a:gd name="T48" fmla="*/ 91 w 125"/>
                <a:gd name="T49" fmla="*/ 78 h 127"/>
                <a:gd name="T50" fmla="*/ 122 w 125"/>
                <a:gd name="T51" fmla="*/ 109 h 127"/>
                <a:gd name="T52" fmla="*/ 124 w 125"/>
                <a:gd name="T53" fmla="*/ 113 h 127"/>
                <a:gd name="T54" fmla="*/ 125 w 125"/>
                <a:gd name="T55" fmla="*/ 116 h 127"/>
                <a:gd name="T56" fmla="*/ 124 w 125"/>
                <a:gd name="T57" fmla="*/ 120 h 127"/>
                <a:gd name="T58" fmla="*/ 122 w 125"/>
                <a:gd name="T59" fmla="*/ 123 h 127"/>
                <a:gd name="T60" fmla="*/ 119 w 125"/>
                <a:gd name="T61" fmla="*/ 126 h 127"/>
                <a:gd name="T62" fmla="*/ 115 w 125"/>
                <a:gd name="T63" fmla="*/ 127 h 127"/>
                <a:gd name="T64" fmla="*/ 111 w 125"/>
                <a:gd name="T65" fmla="*/ 126 h 127"/>
                <a:gd name="T66" fmla="*/ 107 w 125"/>
                <a:gd name="T67" fmla="*/ 123 h 127"/>
                <a:gd name="T68" fmla="*/ 77 w 125"/>
                <a:gd name="T69" fmla="*/ 93 h 127"/>
                <a:gd name="T70" fmla="*/ 76 w 125"/>
                <a:gd name="T71" fmla="*/ 92 h 127"/>
                <a:gd name="T72" fmla="*/ 64 w 125"/>
                <a:gd name="T73" fmla="*/ 98 h 127"/>
                <a:gd name="T74" fmla="*/ 49 w 125"/>
                <a:gd name="T75" fmla="*/ 101 h 127"/>
                <a:gd name="T76" fmla="*/ 30 w 125"/>
                <a:gd name="T77" fmla="*/ 97 h 127"/>
                <a:gd name="T78" fmla="*/ 14 w 125"/>
                <a:gd name="T79" fmla="*/ 85 h 127"/>
                <a:gd name="T80" fmla="*/ 4 w 125"/>
                <a:gd name="T81" fmla="*/ 69 h 127"/>
                <a:gd name="T82" fmla="*/ 0 w 125"/>
                <a:gd name="T83" fmla="*/ 50 h 127"/>
                <a:gd name="T84" fmla="*/ 4 w 125"/>
                <a:gd name="T85" fmla="*/ 31 h 127"/>
                <a:gd name="T86" fmla="*/ 14 w 125"/>
                <a:gd name="T87" fmla="*/ 16 h 127"/>
                <a:gd name="T88" fmla="*/ 30 w 125"/>
                <a:gd name="T89" fmla="*/ 4 h 127"/>
                <a:gd name="T90" fmla="*/ 49 w 125"/>
                <a:gd name="T9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5" h="127">
                  <a:moveTo>
                    <a:pt x="49" y="16"/>
                  </a:moveTo>
                  <a:lnTo>
                    <a:pt x="36" y="18"/>
                  </a:lnTo>
                  <a:lnTo>
                    <a:pt x="25" y="26"/>
                  </a:lnTo>
                  <a:lnTo>
                    <a:pt x="18" y="37"/>
                  </a:lnTo>
                  <a:lnTo>
                    <a:pt x="15" y="50"/>
                  </a:lnTo>
                  <a:lnTo>
                    <a:pt x="18" y="64"/>
                  </a:lnTo>
                  <a:lnTo>
                    <a:pt x="25" y="75"/>
                  </a:lnTo>
                  <a:lnTo>
                    <a:pt x="36" y="81"/>
                  </a:lnTo>
                  <a:lnTo>
                    <a:pt x="49" y="85"/>
                  </a:lnTo>
                  <a:lnTo>
                    <a:pt x="63" y="81"/>
                  </a:lnTo>
                  <a:lnTo>
                    <a:pt x="73" y="75"/>
                  </a:lnTo>
                  <a:lnTo>
                    <a:pt x="81" y="64"/>
                  </a:lnTo>
                  <a:lnTo>
                    <a:pt x="84" y="50"/>
                  </a:lnTo>
                  <a:lnTo>
                    <a:pt x="81" y="37"/>
                  </a:lnTo>
                  <a:lnTo>
                    <a:pt x="73" y="26"/>
                  </a:lnTo>
                  <a:lnTo>
                    <a:pt x="63" y="18"/>
                  </a:lnTo>
                  <a:lnTo>
                    <a:pt x="49" y="16"/>
                  </a:lnTo>
                  <a:close/>
                  <a:moveTo>
                    <a:pt x="49" y="0"/>
                  </a:moveTo>
                  <a:lnTo>
                    <a:pt x="68" y="4"/>
                  </a:lnTo>
                  <a:lnTo>
                    <a:pt x="85" y="16"/>
                  </a:lnTo>
                  <a:lnTo>
                    <a:pt x="95" y="31"/>
                  </a:lnTo>
                  <a:lnTo>
                    <a:pt x="99" y="50"/>
                  </a:lnTo>
                  <a:lnTo>
                    <a:pt x="97" y="64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122" y="109"/>
                  </a:lnTo>
                  <a:lnTo>
                    <a:pt x="124" y="113"/>
                  </a:lnTo>
                  <a:lnTo>
                    <a:pt x="125" y="116"/>
                  </a:lnTo>
                  <a:lnTo>
                    <a:pt x="124" y="120"/>
                  </a:lnTo>
                  <a:lnTo>
                    <a:pt x="122" y="123"/>
                  </a:lnTo>
                  <a:lnTo>
                    <a:pt x="119" y="126"/>
                  </a:lnTo>
                  <a:lnTo>
                    <a:pt x="115" y="127"/>
                  </a:lnTo>
                  <a:lnTo>
                    <a:pt x="111" y="126"/>
                  </a:lnTo>
                  <a:lnTo>
                    <a:pt x="107" y="123"/>
                  </a:lnTo>
                  <a:lnTo>
                    <a:pt x="77" y="93"/>
                  </a:lnTo>
                  <a:lnTo>
                    <a:pt x="76" y="92"/>
                  </a:lnTo>
                  <a:lnTo>
                    <a:pt x="64" y="98"/>
                  </a:lnTo>
                  <a:lnTo>
                    <a:pt x="49" y="101"/>
                  </a:lnTo>
                  <a:lnTo>
                    <a:pt x="30" y="97"/>
                  </a:lnTo>
                  <a:lnTo>
                    <a:pt x="14" y="85"/>
                  </a:lnTo>
                  <a:lnTo>
                    <a:pt x="4" y="69"/>
                  </a:lnTo>
                  <a:lnTo>
                    <a:pt x="0" y="50"/>
                  </a:lnTo>
                  <a:lnTo>
                    <a:pt x="4" y="31"/>
                  </a:lnTo>
                  <a:lnTo>
                    <a:pt x="14" y="16"/>
                  </a:lnTo>
                  <a:lnTo>
                    <a:pt x="30" y="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D1E6A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9" name="Freeform 218"/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3684649" y="4771367"/>
              <a:ext cx="548046" cy="576000"/>
            </a:xfrm>
            <a:custGeom>
              <a:avLst/>
              <a:gdLst>
                <a:gd name="T0" fmla="*/ 61 w 117"/>
                <a:gd name="T1" fmla="*/ 38 h 123"/>
                <a:gd name="T2" fmla="*/ 72 w 117"/>
                <a:gd name="T3" fmla="*/ 43 h 123"/>
                <a:gd name="T4" fmla="*/ 76 w 117"/>
                <a:gd name="T5" fmla="*/ 47 h 123"/>
                <a:gd name="T6" fmla="*/ 63 w 117"/>
                <a:gd name="T7" fmla="*/ 62 h 123"/>
                <a:gd name="T8" fmla="*/ 61 w 117"/>
                <a:gd name="T9" fmla="*/ 59 h 123"/>
                <a:gd name="T10" fmla="*/ 54 w 117"/>
                <a:gd name="T11" fmla="*/ 57 h 123"/>
                <a:gd name="T12" fmla="*/ 49 w 117"/>
                <a:gd name="T13" fmla="*/ 59 h 123"/>
                <a:gd name="T14" fmla="*/ 24 w 117"/>
                <a:gd name="T15" fmla="*/ 83 h 123"/>
                <a:gd name="T16" fmla="*/ 20 w 117"/>
                <a:gd name="T17" fmla="*/ 88 h 123"/>
                <a:gd name="T18" fmla="*/ 20 w 117"/>
                <a:gd name="T19" fmla="*/ 94 h 123"/>
                <a:gd name="T20" fmla="*/ 24 w 117"/>
                <a:gd name="T21" fmla="*/ 100 h 123"/>
                <a:gd name="T22" fmla="*/ 27 w 117"/>
                <a:gd name="T23" fmla="*/ 102 h 123"/>
                <a:gd name="T24" fmla="*/ 33 w 117"/>
                <a:gd name="T25" fmla="*/ 104 h 123"/>
                <a:gd name="T26" fmla="*/ 38 w 117"/>
                <a:gd name="T27" fmla="*/ 102 h 123"/>
                <a:gd name="T28" fmla="*/ 51 w 117"/>
                <a:gd name="T29" fmla="*/ 91 h 123"/>
                <a:gd name="T30" fmla="*/ 58 w 117"/>
                <a:gd name="T31" fmla="*/ 88 h 123"/>
                <a:gd name="T32" fmla="*/ 65 w 117"/>
                <a:gd name="T33" fmla="*/ 91 h 123"/>
                <a:gd name="T34" fmla="*/ 67 w 117"/>
                <a:gd name="T35" fmla="*/ 97 h 123"/>
                <a:gd name="T36" fmla="*/ 65 w 117"/>
                <a:gd name="T37" fmla="*/ 104 h 123"/>
                <a:gd name="T38" fmla="*/ 45 w 117"/>
                <a:gd name="T39" fmla="*/ 121 h 123"/>
                <a:gd name="T40" fmla="*/ 33 w 117"/>
                <a:gd name="T41" fmla="*/ 123 h 123"/>
                <a:gd name="T42" fmla="*/ 11 w 117"/>
                <a:gd name="T43" fmla="*/ 114 h 123"/>
                <a:gd name="T44" fmla="*/ 3 w 117"/>
                <a:gd name="T45" fmla="*/ 102 h 123"/>
                <a:gd name="T46" fmla="*/ 3 w 117"/>
                <a:gd name="T47" fmla="*/ 79 h 123"/>
                <a:gd name="T48" fmla="*/ 32 w 117"/>
                <a:gd name="T49" fmla="*/ 47 h 123"/>
                <a:gd name="T50" fmla="*/ 54 w 117"/>
                <a:gd name="T51" fmla="*/ 38 h 123"/>
                <a:gd name="T52" fmla="*/ 97 w 117"/>
                <a:gd name="T53" fmla="*/ 3 h 123"/>
                <a:gd name="T54" fmla="*/ 108 w 117"/>
                <a:gd name="T55" fmla="*/ 9 h 123"/>
                <a:gd name="T56" fmla="*/ 117 w 117"/>
                <a:gd name="T57" fmla="*/ 32 h 123"/>
                <a:gd name="T58" fmla="*/ 108 w 117"/>
                <a:gd name="T59" fmla="*/ 54 h 123"/>
                <a:gd name="T60" fmla="*/ 75 w 117"/>
                <a:gd name="T61" fmla="*/ 83 h 123"/>
                <a:gd name="T62" fmla="*/ 63 w 117"/>
                <a:gd name="T63" fmla="*/ 85 h 123"/>
                <a:gd name="T64" fmla="*/ 42 w 117"/>
                <a:gd name="T65" fmla="*/ 76 h 123"/>
                <a:gd name="T66" fmla="*/ 54 w 117"/>
                <a:gd name="T67" fmla="*/ 62 h 123"/>
                <a:gd name="T68" fmla="*/ 58 w 117"/>
                <a:gd name="T69" fmla="*/ 64 h 123"/>
                <a:gd name="T70" fmla="*/ 63 w 117"/>
                <a:gd name="T71" fmla="*/ 66 h 123"/>
                <a:gd name="T72" fmla="*/ 70 w 117"/>
                <a:gd name="T73" fmla="*/ 64 h 123"/>
                <a:gd name="T74" fmla="*/ 95 w 117"/>
                <a:gd name="T75" fmla="*/ 41 h 123"/>
                <a:gd name="T76" fmla="*/ 97 w 117"/>
                <a:gd name="T77" fmla="*/ 36 h 123"/>
                <a:gd name="T78" fmla="*/ 97 w 117"/>
                <a:gd name="T79" fmla="*/ 29 h 123"/>
                <a:gd name="T80" fmla="*/ 95 w 117"/>
                <a:gd name="T81" fmla="*/ 24 h 123"/>
                <a:gd name="T82" fmla="*/ 91 w 117"/>
                <a:gd name="T83" fmla="*/ 21 h 123"/>
                <a:gd name="T84" fmla="*/ 86 w 117"/>
                <a:gd name="T85" fmla="*/ 19 h 123"/>
                <a:gd name="T86" fmla="*/ 79 w 117"/>
                <a:gd name="T87" fmla="*/ 21 h 123"/>
                <a:gd name="T88" fmla="*/ 67 w 117"/>
                <a:gd name="T89" fmla="*/ 32 h 123"/>
                <a:gd name="T90" fmla="*/ 61 w 117"/>
                <a:gd name="T91" fmla="*/ 34 h 123"/>
                <a:gd name="T92" fmla="*/ 54 w 117"/>
                <a:gd name="T93" fmla="*/ 32 h 123"/>
                <a:gd name="T94" fmla="*/ 51 w 117"/>
                <a:gd name="T95" fmla="*/ 25 h 123"/>
                <a:gd name="T96" fmla="*/ 54 w 117"/>
                <a:gd name="T97" fmla="*/ 19 h 123"/>
                <a:gd name="T98" fmla="*/ 74 w 117"/>
                <a:gd name="T99" fmla="*/ 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" h="123">
                  <a:moveTo>
                    <a:pt x="54" y="38"/>
                  </a:moveTo>
                  <a:lnTo>
                    <a:pt x="61" y="38"/>
                  </a:lnTo>
                  <a:lnTo>
                    <a:pt x="66" y="41"/>
                  </a:lnTo>
                  <a:lnTo>
                    <a:pt x="72" y="43"/>
                  </a:lnTo>
                  <a:lnTo>
                    <a:pt x="75" y="45"/>
                  </a:lnTo>
                  <a:lnTo>
                    <a:pt x="76" y="47"/>
                  </a:lnTo>
                  <a:lnTo>
                    <a:pt x="78" y="47"/>
                  </a:lnTo>
                  <a:lnTo>
                    <a:pt x="63" y="62"/>
                  </a:lnTo>
                  <a:lnTo>
                    <a:pt x="62" y="60"/>
                  </a:lnTo>
                  <a:lnTo>
                    <a:pt x="61" y="59"/>
                  </a:lnTo>
                  <a:lnTo>
                    <a:pt x="57" y="58"/>
                  </a:lnTo>
                  <a:lnTo>
                    <a:pt x="54" y="57"/>
                  </a:lnTo>
                  <a:lnTo>
                    <a:pt x="51" y="58"/>
                  </a:lnTo>
                  <a:lnTo>
                    <a:pt x="49" y="59"/>
                  </a:lnTo>
                  <a:lnTo>
                    <a:pt x="46" y="60"/>
                  </a:lnTo>
                  <a:lnTo>
                    <a:pt x="24" y="83"/>
                  </a:lnTo>
                  <a:lnTo>
                    <a:pt x="21" y="85"/>
                  </a:lnTo>
                  <a:lnTo>
                    <a:pt x="20" y="88"/>
                  </a:lnTo>
                  <a:lnTo>
                    <a:pt x="20" y="91"/>
                  </a:lnTo>
                  <a:lnTo>
                    <a:pt x="20" y="94"/>
                  </a:lnTo>
                  <a:lnTo>
                    <a:pt x="21" y="97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27" y="102"/>
                  </a:lnTo>
                  <a:lnTo>
                    <a:pt x="31" y="104"/>
                  </a:lnTo>
                  <a:lnTo>
                    <a:pt x="33" y="104"/>
                  </a:lnTo>
                  <a:lnTo>
                    <a:pt x="36" y="104"/>
                  </a:lnTo>
                  <a:lnTo>
                    <a:pt x="38" y="102"/>
                  </a:lnTo>
                  <a:lnTo>
                    <a:pt x="41" y="100"/>
                  </a:lnTo>
                  <a:lnTo>
                    <a:pt x="51" y="91"/>
                  </a:lnTo>
                  <a:lnTo>
                    <a:pt x="54" y="89"/>
                  </a:lnTo>
                  <a:lnTo>
                    <a:pt x="58" y="88"/>
                  </a:lnTo>
                  <a:lnTo>
                    <a:pt x="61" y="89"/>
                  </a:lnTo>
                  <a:lnTo>
                    <a:pt x="65" y="91"/>
                  </a:lnTo>
                  <a:lnTo>
                    <a:pt x="66" y="94"/>
                  </a:lnTo>
                  <a:lnTo>
                    <a:pt x="67" y="97"/>
                  </a:lnTo>
                  <a:lnTo>
                    <a:pt x="66" y="101"/>
                  </a:lnTo>
                  <a:lnTo>
                    <a:pt x="65" y="104"/>
                  </a:lnTo>
                  <a:lnTo>
                    <a:pt x="55" y="114"/>
                  </a:lnTo>
                  <a:lnTo>
                    <a:pt x="45" y="121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21" y="121"/>
                  </a:lnTo>
                  <a:lnTo>
                    <a:pt x="11" y="114"/>
                  </a:lnTo>
                  <a:lnTo>
                    <a:pt x="10" y="113"/>
                  </a:lnTo>
                  <a:lnTo>
                    <a:pt x="3" y="102"/>
                  </a:lnTo>
                  <a:lnTo>
                    <a:pt x="0" y="91"/>
                  </a:lnTo>
                  <a:lnTo>
                    <a:pt x="3" y="79"/>
                  </a:lnTo>
                  <a:lnTo>
                    <a:pt x="10" y="70"/>
                  </a:lnTo>
                  <a:lnTo>
                    <a:pt x="32" y="47"/>
                  </a:lnTo>
                  <a:lnTo>
                    <a:pt x="42" y="40"/>
                  </a:lnTo>
                  <a:lnTo>
                    <a:pt x="54" y="38"/>
                  </a:lnTo>
                  <a:close/>
                  <a:moveTo>
                    <a:pt x="86" y="0"/>
                  </a:moveTo>
                  <a:lnTo>
                    <a:pt x="97" y="3"/>
                  </a:lnTo>
                  <a:lnTo>
                    <a:pt x="107" y="9"/>
                  </a:lnTo>
                  <a:lnTo>
                    <a:pt x="108" y="9"/>
                  </a:lnTo>
                  <a:lnTo>
                    <a:pt x="114" y="20"/>
                  </a:lnTo>
                  <a:lnTo>
                    <a:pt x="117" y="32"/>
                  </a:lnTo>
                  <a:lnTo>
                    <a:pt x="114" y="43"/>
                  </a:lnTo>
                  <a:lnTo>
                    <a:pt x="108" y="54"/>
                  </a:lnTo>
                  <a:lnTo>
                    <a:pt x="86" y="76"/>
                  </a:lnTo>
                  <a:lnTo>
                    <a:pt x="75" y="83"/>
                  </a:lnTo>
                  <a:lnTo>
                    <a:pt x="63" y="85"/>
                  </a:lnTo>
                  <a:lnTo>
                    <a:pt x="63" y="85"/>
                  </a:lnTo>
                  <a:lnTo>
                    <a:pt x="51" y="83"/>
                  </a:lnTo>
                  <a:lnTo>
                    <a:pt x="42" y="76"/>
                  </a:lnTo>
                  <a:lnTo>
                    <a:pt x="41" y="75"/>
                  </a:lnTo>
                  <a:lnTo>
                    <a:pt x="54" y="62"/>
                  </a:lnTo>
                  <a:lnTo>
                    <a:pt x="55" y="63"/>
                  </a:lnTo>
                  <a:lnTo>
                    <a:pt x="58" y="64"/>
                  </a:lnTo>
                  <a:lnTo>
                    <a:pt x="61" y="66"/>
                  </a:lnTo>
                  <a:lnTo>
                    <a:pt x="63" y="66"/>
                  </a:lnTo>
                  <a:lnTo>
                    <a:pt x="67" y="66"/>
                  </a:lnTo>
                  <a:lnTo>
                    <a:pt x="70" y="64"/>
                  </a:lnTo>
                  <a:lnTo>
                    <a:pt x="72" y="63"/>
                  </a:lnTo>
                  <a:lnTo>
                    <a:pt x="95" y="41"/>
                  </a:lnTo>
                  <a:lnTo>
                    <a:pt x="96" y="38"/>
                  </a:lnTo>
                  <a:lnTo>
                    <a:pt x="97" y="36"/>
                  </a:lnTo>
                  <a:lnTo>
                    <a:pt x="97" y="32"/>
                  </a:lnTo>
                  <a:lnTo>
                    <a:pt x="97" y="29"/>
                  </a:lnTo>
                  <a:lnTo>
                    <a:pt x="96" y="26"/>
                  </a:lnTo>
                  <a:lnTo>
                    <a:pt x="95" y="24"/>
                  </a:lnTo>
                  <a:lnTo>
                    <a:pt x="93" y="22"/>
                  </a:lnTo>
                  <a:lnTo>
                    <a:pt x="91" y="21"/>
                  </a:lnTo>
                  <a:lnTo>
                    <a:pt x="88" y="20"/>
                  </a:lnTo>
                  <a:lnTo>
                    <a:pt x="86" y="19"/>
                  </a:lnTo>
                  <a:lnTo>
                    <a:pt x="82" y="20"/>
                  </a:lnTo>
                  <a:lnTo>
                    <a:pt x="79" y="21"/>
                  </a:lnTo>
                  <a:lnTo>
                    <a:pt x="76" y="22"/>
                  </a:lnTo>
                  <a:lnTo>
                    <a:pt x="67" y="32"/>
                  </a:lnTo>
                  <a:lnTo>
                    <a:pt x="65" y="34"/>
                  </a:lnTo>
                  <a:lnTo>
                    <a:pt x="61" y="34"/>
                  </a:lnTo>
                  <a:lnTo>
                    <a:pt x="57" y="34"/>
                  </a:lnTo>
                  <a:lnTo>
                    <a:pt x="54" y="32"/>
                  </a:lnTo>
                  <a:lnTo>
                    <a:pt x="51" y="29"/>
                  </a:lnTo>
                  <a:lnTo>
                    <a:pt x="51" y="25"/>
                  </a:lnTo>
                  <a:lnTo>
                    <a:pt x="51" y="21"/>
                  </a:lnTo>
                  <a:lnTo>
                    <a:pt x="54" y="19"/>
                  </a:lnTo>
                  <a:lnTo>
                    <a:pt x="63" y="9"/>
                  </a:lnTo>
                  <a:lnTo>
                    <a:pt x="74" y="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D1E6A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1" name="Freeform 221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>
              <a:off x="8019324" y="2072815"/>
              <a:ext cx="600359" cy="576000"/>
            </a:xfrm>
            <a:custGeom>
              <a:avLst/>
              <a:gdLst>
                <a:gd name="T0" fmla="*/ 61 w 124"/>
                <a:gd name="T1" fmla="*/ 0 h 119"/>
                <a:gd name="T2" fmla="*/ 82 w 124"/>
                <a:gd name="T3" fmla="*/ 38 h 119"/>
                <a:gd name="T4" fmla="*/ 124 w 124"/>
                <a:gd name="T5" fmla="*/ 45 h 119"/>
                <a:gd name="T6" fmla="*/ 95 w 124"/>
                <a:gd name="T7" fmla="*/ 77 h 119"/>
                <a:gd name="T8" fmla="*/ 101 w 124"/>
                <a:gd name="T9" fmla="*/ 119 h 119"/>
                <a:gd name="T10" fmla="*/ 61 w 124"/>
                <a:gd name="T11" fmla="*/ 100 h 119"/>
                <a:gd name="T12" fmla="*/ 23 w 124"/>
                <a:gd name="T13" fmla="*/ 119 h 119"/>
                <a:gd name="T14" fmla="*/ 29 w 124"/>
                <a:gd name="T15" fmla="*/ 77 h 119"/>
                <a:gd name="T16" fmla="*/ 0 w 124"/>
                <a:gd name="T17" fmla="*/ 45 h 119"/>
                <a:gd name="T18" fmla="*/ 42 w 124"/>
                <a:gd name="T19" fmla="*/ 38 h 119"/>
                <a:gd name="T20" fmla="*/ 61 w 124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19">
                  <a:moveTo>
                    <a:pt x="61" y="0"/>
                  </a:moveTo>
                  <a:lnTo>
                    <a:pt x="82" y="38"/>
                  </a:lnTo>
                  <a:lnTo>
                    <a:pt x="124" y="45"/>
                  </a:lnTo>
                  <a:lnTo>
                    <a:pt x="95" y="77"/>
                  </a:lnTo>
                  <a:lnTo>
                    <a:pt x="101" y="119"/>
                  </a:lnTo>
                  <a:lnTo>
                    <a:pt x="61" y="100"/>
                  </a:lnTo>
                  <a:lnTo>
                    <a:pt x="23" y="119"/>
                  </a:lnTo>
                  <a:lnTo>
                    <a:pt x="29" y="77"/>
                  </a:lnTo>
                  <a:lnTo>
                    <a:pt x="0" y="45"/>
                  </a:lnTo>
                  <a:lnTo>
                    <a:pt x="42" y="3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D1E6A7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pic>
          <p:nvPicPr>
            <p:cNvPr id="80" name="图形 7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7969461" y="4746112"/>
              <a:ext cx="650222" cy="650222"/>
            </a:xfrm>
            <a:prstGeom prst="rect">
              <a:avLst/>
            </a:prstGeom>
          </p:spPr>
        </p:pic>
        <p:sp>
          <p:nvSpPr>
            <p:cNvPr id="5" name="矩形 4"/>
            <p:cNvSpPr/>
            <p:nvPr>
              <p:custDataLst>
                <p:tags r:id="rId11"/>
              </p:custDataLst>
            </p:nvPr>
          </p:nvSpPr>
          <p:spPr>
            <a:xfrm>
              <a:off x="4678082" y="2970303"/>
              <a:ext cx="500708" cy="500708"/>
            </a:xfrm>
            <a:prstGeom prst="rect">
              <a:avLst/>
            </a:prstGeom>
            <a:solidFill>
              <a:srgbClr val="FBF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cxnSp>
          <p:nvCxnSpPr>
            <p:cNvPr id="76" name="直接连接符 75"/>
            <p:cNvCxnSpPr/>
            <p:nvPr>
              <p:custDataLst>
                <p:tags r:id="rId12"/>
              </p:custDataLst>
            </p:nvPr>
          </p:nvCxnSpPr>
          <p:spPr>
            <a:xfrm>
              <a:off x="4368945" y="2620616"/>
              <a:ext cx="751500" cy="720080"/>
            </a:xfrm>
            <a:prstGeom prst="line">
              <a:avLst/>
            </a:prstGeom>
            <a:ln w="38100">
              <a:gradFill>
                <a:gsLst>
                  <a:gs pos="0">
                    <a:srgbClr val="D1E6A7"/>
                  </a:gs>
                  <a:gs pos="100000">
                    <a:srgbClr val="FFDE9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>
              <p:custDataLst>
                <p:tags r:id="rId13"/>
              </p:custDataLst>
            </p:nvPr>
          </p:nvSpPr>
          <p:spPr>
            <a:xfrm>
              <a:off x="4847673" y="4222720"/>
              <a:ext cx="500708" cy="500708"/>
            </a:xfrm>
            <a:prstGeom prst="rect">
              <a:avLst/>
            </a:prstGeom>
            <a:solidFill>
              <a:srgbClr val="FBF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cxnSp>
          <p:nvCxnSpPr>
            <p:cNvPr id="79" name="直接连接符 78"/>
            <p:cNvCxnSpPr/>
            <p:nvPr>
              <p:custDataLst>
                <p:tags r:id="rId14"/>
              </p:custDataLst>
            </p:nvPr>
          </p:nvCxnSpPr>
          <p:spPr>
            <a:xfrm flipH="1">
              <a:off x="4440972" y="4375307"/>
              <a:ext cx="751500" cy="720080"/>
            </a:xfrm>
            <a:prstGeom prst="line">
              <a:avLst/>
            </a:prstGeom>
            <a:ln w="38100">
              <a:gradFill>
                <a:gsLst>
                  <a:gs pos="100000">
                    <a:srgbClr val="D1E6A7"/>
                  </a:gs>
                  <a:gs pos="0">
                    <a:srgbClr val="FFDE9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/>
            <p:cNvSpPr/>
            <p:nvPr>
              <p:custDataLst>
                <p:tags r:id="rId15"/>
              </p:custDataLst>
            </p:nvPr>
          </p:nvSpPr>
          <p:spPr>
            <a:xfrm>
              <a:off x="6943251" y="2924741"/>
              <a:ext cx="500708" cy="500708"/>
            </a:xfrm>
            <a:prstGeom prst="rect">
              <a:avLst/>
            </a:prstGeom>
            <a:solidFill>
              <a:srgbClr val="FBF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cxnSp>
          <p:nvCxnSpPr>
            <p:cNvPr id="78" name="直接连接符 77"/>
            <p:cNvCxnSpPr/>
            <p:nvPr>
              <p:custDataLst>
                <p:tags r:id="rId16"/>
              </p:custDataLst>
            </p:nvPr>
          </p:nvCxnSpPr>
          <p:spPr>
            <a:xfrm flipH="1">
              <a:off x="7023607" y="2620616"/>
              <a:ext cx="751500" cy="720080"/>
            </a:xfrm>
            <a:prstGeom prst="line">
              <a:avLst/>
            </a:prstGeom>
            <a:ln w="38100">
              <a:gradFill>
                <a:gsLst>
                  <a:gs pos="0">
                    <a:srgbClr val="D1E6A7"/>
                  </a:gs>
                  <a:gs pos="100000">
                    <a:srgbClr val="FFDE9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>
              <p:custDataLst>
                <p:tags r:id="rId17"/>
              </p:custDataLst>
            </p:nvPr>
          </p:nvSpPr>
          <p:spPr>
            <a:xfrm>
              <a:off x="6773253" y="4317735"/>
              <a:ext cx="500708" cy="500708"/>
            </a:xfrm>
            <a:prstGeom prst="rect">
              <a:avLst/>
            </a:prstGeom>
            <a:solidFill>
              <a:srgbClr val="FBFC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cxnSp>
          <p:nvCxnSpPr>
            <p:cNvPr id="77" name="直接连接符 76"/>
            <p:cNvCxnSpPr/>
            <p:nvPr>
              <p:custDataLst>
                <p:tags r:id="rId18"/>
              </p:custDataLst>
            </p:nvPr>
          </p:nvCxnSpPr>
          <p:spPr>
            <a:xfrm>
              <a:off x="6817855" y="4375307"/>
              <a:ext cx="751500" cy="720080"/>
            </a:xfrm>
            <a:prstGeom prst="line">
              <a:avLst/>
            </a:prstGeom>
            <a:ln w="38100">
              <a:gradFill>
                <a:gsLst>
                  <a:gs pos="100000">
                    <a:srgbClr val="D1E6A7"/>
                  </a:gs>
                  <a:gs pos="0">
                    <a:srgbClr val="FFDE9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3.2</a:t>
            </a:r>
            <a:endParaRPr lang="zh-CN" altLang="en-US" sz="2400" dirty="0">
              <a:solidFill>
                <a:srgbClr val="4D651D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grpSp>
        <p:nvGrpSpPr>
          <p:cNvPr id="96" name="组合 95"/>
          <p:cNvGrpSpPr/>
          <p:nvPr/>
        </p:nvGrpSpPr>
        <p:grpSpPr>
          <a:xfrm>
            <a:off x="1074282" y="1536963"/>
            <a:ext cx="2340610" cy="4467247"/>
            <a:chOff x="1032635" y="1603729"/>
            <a:chExt cx="2340610" cy="4467247"/>
          </a:xfrm>
        </p:grpSpPr>
        <p:pic>
          <p:nvPicPr>
            <p:cNvPr id="97" name="图片 37"/>
            <p:cNvPicPr>
              <a:picLocks noChangeAspect="1" noChangeArrowheads="1"/>
            </p:cNvPicPr>
            <p:nvPr/>
          </p:nvPicPr>
          <p:blipFill>
            <a:blip r:embed="rId21" cstate="hqprint"/>
            <a:srcRect/>
            <a:stretch>
              <a:fillRect/>
            </a:stretch>
          </p:blipFill>
          <p:spPr bwMode="auto">
            <a:xfrm>
              <a:off x="1032635" y="1603729"/>
              <a:ext cx="2340610" cy="4467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" name="矩形 97"/>
            <p:cNvSpPr/>
            <p:nvPr/>
          </p:nvSpPr>
          <p:spPr>
            <a:xfrm>
              <a:off x="1251288" y="2349795"/>
              <a:ext cx="1931609" cy="2904476"/>
            </a:xfrm>
            <a:prstGeom prst="rect">
              <a:avLst/>
            </a:prstGeom>
            <a:blipFill>
              <a:blip r:embed="rId22" cstate="hq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99" name="组合 98"/>
          <p:cNvGrpSpPr/>
          <p:nvPr>
            <p:custDataLst>
              <p:tags r:id="rId1"/>
            </p:custDataLst>
          </p:nvPr>
        </p:nvGrpSpPr>
        <p:grpSpPr>
          <a:xfrm>
            <a:off x="5527810" y="1598328"/>
            <a:ext cx="2718165" cy="895141"/>
            <a:chOff x="3788961" y="1332511"/>
            <a:chExt cx="2718165" cy="895141"/>
          </a:xfrm>
        </p:grpSpPr>
        <p:sp>
          <p:nvSpPr>
            <p:cNvPr id="100" name="矩形 99"/>
            <p:cNvSpPr/>
            <p:nvPr>
              <p:custDataLst>
                <p:tags r:id="rId14"/>
              </p:custDataLst>
            </p:nvPr>
          </p:nvSpPr>
          <p:spPr>
            <a:xfrm>
              <a:off x="4405205" y="1332511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3.2.1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1" name="矩形 100"/>
            <p:cNvSpPr/>
            <p:nvPr>
              <p:custDataLst>
                <p:tags r:id="rId15"/>
              </p:custDataLst>
            </p:nvPr>
          </p:nvSpPr>
          <p:spPr>
            <a:xfrm>
              <a:off x="3788961" y="1882558"/>
              <a:ext cx="271816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3.2.1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pic>
          <p:nvPicPr>
            <p:cNvPr id="102" name="图形 10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 cstate="hqprint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920368" y="1346873"/>
              <a:ext cx="461665" cy="461665"/>
            </a:xfrm>
            <a:prstGeom prst="rect">
              <a:avLst/>
            </a:prstGeom>
          </p:spPr>
        </p:pic>
      </p:grpSp>
      <p:grpSp>
        <p:nvGrpSpPr>
          <p:cNvPr id="103" name="组合 102"/>
          <p:cNvGrpSpPr/>
          <p:nvPr>
            <p:custDataLst>
              <p:tags r:id="rId2"/>
            </p:custDataLst>
          </p:nvPr>
        </p:nvGrpSpPr>
        <p:grpSpPr>
          <a:xfrm>
            <a:off x="8686691" y="1598328"/>
            <a:ext cx="2718165" cy="895141"/>
            <a:chOff x="7243267" y="1332511"/>
            <a:chExt cx="2718165" cy="895141"/>
          </a:xfrm>
        </p:grpSpPr>
        <p:sp>
          <p:nvSpPr>
            <p:cNvPr id="104" name="矩形 103"/>
            <p:cNvSpPr/>
            <p:nvPr>
              <p:custDataLst>
                <p:tags r:id="rId11"/>
              </p:custDataLst>
            </p:nvPr>
          </p:nvSpPr>
          <p:spPr>
            <a:xfrm>
              <a:off x="7859511" y="1332511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3.2.2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12"/>
              </p:custDataLst>
            </p:nvPr>
          </p:nvSpPr>
          <p:spPr>
            <a:xfrm>
              <a:off x="7243267" y="1882558"/>
              <a:ext cx="271816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3.2.2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pic>
          <p:nvPicPr>
            <p:cNvPr id="106" name="图形 10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 cstate="hqprint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377206" y="1350615"/>
              <a:ext cx="458281" cy="458281"/>
            </a:xfrm>
            <a:prstGeom prst="rect">
              <a:avLst/>
            </a:prstGeom>
          </p:spPr>
        </p:pic>
      </p:grpSp>
      <p:grpSp>
        <p:nvGrpSpPr>
          <p:cNvPr id="107" name="组合 106"/>
          <p:cNvGrpSpPr/>
          <p:nvPr>
            <p:custDataLst>
              <p:tags r:id="rId3"/>
            </p:custDataLst>
          </p:nvPr>
        </p:nvGrpSpPr>
        <p:grpSpPr>
          <a:xfrm>
            <a:off x="5527810" y="4068547"/>
            <a:ext cx="2718165" cy="895141"/>
            <a:chOff x="3788961" y="3770829"/>
            <a:chExt cx="2718165" cy="895141"/>
          </a:xfrm>
        </p:grpSpPr>
        <p:pic>
          <p:nvPicPr>
            <p:cNvPr id="108" name="图形 10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7" cstate="hqprint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943540" y="3770829"/>
              <a:ext cx="461665" cy="461665"/>
            </a:xfrm>
            <a:prstGeom prst="rect">
              <a:avLst/>
            </a:prstGeom>
          </p:spPr>
        </p:pic>
        <p:sp>
          <p:nvSpPr>
            <p:cNvPr id="109" name="矩形 108"/>
            <p:cNvSpPr/>
            <p:nvPr>
              <p:custDataLst>
                <p:tags r:id="rId9"/>
              </p:custDataLst>
            </p:nvPr>
          </p:nvSpPr>
          <p:spPr>
            <a:xfrm>
              <a:off x="4405205" y="3770829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3.2.3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0" name="矩形 109"/>
            <p:cNvSpPr/>
            <p:nvPr>
              <p:custDataLst>
                <p:tags r:id="rId10"/>
              </p:custDataLst>
            </p:nvPr>
          </p:nvSpPr>
          <p:spPr>
            <a:xfrm>
              <a:off x="3788961" y="4320876"/>
              <a:ext cx="271816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3.2.3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111" name="组合 110"/>
          <p:cNvGrpSpPr/>
          <p:nvPr>
            <p:custDataLst>
              <p:tags r:id="rId4"/>
            </p:custDataLst>
          </p:nvPr>
        </p:nvGrpSpPr>
        <p:grpSpPr>
          <a:xfrm>
            <a:off x="8686691" y="4068547"/>
            <a:ext cx="2718165" cy="902065"/>
            <a:chOff x="7243267" y="3781428"/>
            <a:chExt cx="2718165" cy="902065"/>
          </a:xfrm>
        </p:grpSpPr>
        <p:pic>
          <p:nvPicPr>
            <p:cNvPr id="112" name="图形 1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9" cstate="hqprint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7397845" y="3781428"/>
              <a:ext cx="461666" cy="461666"/>
            </a:xfrm>
            <a:prstGeom prst="rect">
              <a:avLst/>
            </a:prstGeom>
          </p:spPr>
        </p:pic>
        <p:sp>
          <p:nvSpPr>
            <p:cNvPr id="113" name="矩形 112"/>
            <p:cNvSpPr/>
            <p:nvPr>
              <p:custDataLst>
                <p:tags r:id="rId6"/>
              </p:custDataLst>
            </p:nvPr>
          </p:nvSpPr>
          <p:spPr>
            <a:xfrm>
              <a:off x="7859511" y="3788352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3.2.4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4" name="矩形 113"/>
            <p:cNvSpPr/>
            <p:nvPr>
              <p:custDataLst>
                <p:tags r:id="rId7"/>
              </p:custDataLst>
            </p:nvPr>
          </p:nvSpPr>
          <p:spPr>
            <a:xfrm>
              <a:off x="7243267" y="4338399"/>
              <a:ext cx="271816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3.2.4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2814750" y="2771335"/>
            <a:ext cx="1693862" cy="3232875"/>
            <a:chOff x="1032635" y="1603729"/>
            <a:chExt cx="2340610" cy="4467247"/>
          </a:xfrm>
        </p:grpSpPr>
        <p:pic>
          <p:nvPicPr>
            <p:cNvPr id="116" name="图片 37"/>
            <p:cNvPicPr>
              <a:picLocks noChangeAspect="1" noChangeArrowheads="1"/>
            </p:cNvPicPr>
            <p:nvPr/>
          </p:nvPicPr>
          <p:blipFill>
            <a:blip r:embed="rId21" cstate="hqprint"/>
            <a:srcRect/>
            <a:stretch>
              <a:fillRect/>
            </a:stretch>
          </p:blipFill>
          <p:spPr bwMode="auto">
            <a:xfrm>
              <a:off x="1032635" y="1603729"/>
              <a:ext cx="2340610" cy="4467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" name="矩形 116"/>
            <p:cNvSpPr/>
            <p:nvPr/>
          </p:nvSpPr>
          <p:spPr>
            <a:xfrm>
              <a:off x="1221105" y="2349795"/>
              <a:ext cx="1989819" cy="2904476"/>
            </a:xfrm>
            <a:prstGeom prst="rect">
              <a:avLst/>
            </a:prstGeom>
            <a:blipFill>
              <a:blip r:embed="rId31"/>
              <a:srcRect/>
              <a:stretch>
                <a:fillRect l="-40976" t="-120" r="-101130" b="12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3.3</a:t>
            </a:r>
            <a:endParaRPr lang="zh-CN" altLang="en-US" sz="2400" dirty="0">
              <a:solidFill>
                <a:srgbClr val="4D651D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64798" y="2594132"/>
            <a:ext cx="4350052" cy="3738203"/>
            <a:chOff x="764798" y="2594132"/>
            <a:chExt cx="4350052" cy="3738203"/>
          </a:xfrm>
        </p:grpSpPr>
        <p:sp>
          <p:nvSpPr>
            <p:cNvPr id="27" name="等腰三角形 26"/>
            <p:cNvSpPr>
              <a:spLocks noChangeAspect="1"/>
            </p:cNvSpPr>
            <p:nvPr/>
          </p:nvSpPr>
          <p:spPr>
            <a:xfrm>
              <a:off x="764798" y="2594132"/>
              <a:ext cx="4321125" cy="3724139"/>
            </a:xfrm>
            <a:prstGeom prst="triangle">
              <a:avLst/>
            </a:prstGeom>
            <a:solidFill>
              <a:srgbClr val="4D65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等腰三角形 27"/>
            <p:cNvSpPr>
              <a:spLocks noChangeAspect="1"/>
            </p:cNvSpPr>
            <p:nvPr/>
          </p:nvSpPr>
          <p:spPr>
            <a:xfrm>
              <a:off x="1867422" y="3533557"/>
              <a:ext cx="3247428" cy="2798778"/>
            </a:xfrm>
            <a:prstGeom prst="triangle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1" name="等腰三角形 30"/>
            <p:cNvSpPr>
              <a:spLocks noChangeAspect="1"/>
            </p:cNvSpPr>
            <p:nvPr/>
          </p:nvSpPr>
          <p:spPr>
            <a:xfrm>
              <a:off x="2939428" y="4456204"/>
              <a:ext cx="2160563" cy="1862069"/>
            </a:xfrm>
            <a:prstGeom prst="triangle">
              <a:avLst/>
            </a:prstGeom>
            <a:solidFill>
              <a:srgbClr val="FFD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" name="等腰三角形 32"/>
            <p:cNvSpPr>
              <a:spLocks noChangeAspect="1"/>
            </p:cNvSpPr>
            <p:nvPr/>
          </p:nvSpPr>
          <p:spPr>
            <a:xfrm>
              <a:off x="4033778" y="5387236"/>
              <a:ext cx="1080281" cy="931035"/>
            </a:xfrm>
            <a:prstGeom prst="triangle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20097150">
              <a:off x="2408423" y="3039520"/>
              <a:ext cx="1033875" cy="1033875"/>
            </a:xfrm>
            <a:prstGeom prst="rect">
              <a:avLst/>
            </a:prstGeom>
          </p:spPr>
        </p:pic>
        <p:sp>
          <p:nvSpPr>
            <p:cNvPr id="51" name="Freeform 206"/>
            <p:cNvSpPr>
              <a:spLocks noChangeAspect="1" noEditPoints="1"/>
            </p:cNvSpPr>
            <p:nvPr/>
          </p:nvSpPr>
          <p:spPr bwMode="auto">
            <a:xfrm>
              <a:off x="3260352" y="4090578"/>
              <a:ext cx="461568" cy="55793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2" name="Freeform 196"/>
            <p:cNvSpPr>
              <a:spLocks noChangeAspect="1" noEditPoints="1"/>
            </p:cNvSpPr>
            <p:nvPr/>
          </p:nvSpPr>
          <p:spPr bwMode="auto">
            <a:xfrm>
              <a:off x="3854980" y="4957515"/>
              <a:ext cx="413735" cy="559386"/>
            </a:xfrm>
            <a:custGeom>
              <a:avLst/>
              <a:gdLst>
                <a:gd name="T0" fmla="*/ 15 w 83"/>
                <a:gd name="T1" fmla="*/ 35 h 112"/>
                <a:gd name="T2" fmla="*/ 38 w 83"/>
                <a:gd name="T3" fmla="*/ 78 h 112"/>
                <a:gd name="T4" fmla="*/ 80 w 83"/>
                <a:gd name="T5" fmla="*/ 55 h 112"/>
                <a:gd name="T6" fmla="*/ 58 w 83"/>
                <a:gd name="T7" fmla="*/ 13 h 112"/>
                <a:gd name="T8" fmla="*/ 34 w 83"/>
                <a:gd name="T9" fmla="*/ 68 h 112"/>
                <a:gd name="T10" fmla="*/ 46 w 83"/>
                <a:gd name="T11" fmla="*/ 72 h 112"/>
                <a:gd name="T12" fmla="*/ 34 w 83"/>
                <a:gd name="T13" fmla="*/ 68 h 112"/>
                <a:gd name="T14" fmla="*/ 56 w 83"/>
                <a:gd name="T15" fmla="*/ 61 h 112"/>
                <a:gd name="T16" fmla="*/ 62 w 83"/>
                <a:gd name="T17" fmla="*/ 60 h 112"/>
                <a:gd name="T18" fmla="*/ 51 w 83"/>
                <a:gd name="T19" fmla="*/ 66 h 112"/>
                <a:gd name="T20" fmla="*/ 69 w 83"/>
                <a:gd name="T21" fmla="*/ 52 h 112"/>
                <a:gd name="T22" fmla="*/ 73 w 83"/>
                <a:gd name="T23" fmla="*/ 53 h 112"/>
                <a:gd name="T24" fmla="*/ 69 w 83"/>
                <a:gd name="T25" fmla="*/ 52 h 112"/>
                <a:gd name="T26" fmla="*/ 54 w 83"/>
                <a:gd name="T27" fmla="*/ 24 h 112"/>
                <a:gd name="T28" fmla="*/ 56 w 83"/>
                <a:gd name="T29" fmla="*/ 20 h 112"/>
                <a:gd name="T30" fmla="*/ 46 w 83"/>
                <a:gd name="T31" fmla="*/ 27 h 112"/>
                <a:gd name="T32" fmla="*/ 33 w 83"/>
                <a:gd name="T33" fmla="*/ 33 h 112"/>
                <a:gd name="T34" fmla="*/ 35 w 83"/>
                <a:gd name="T35" fmla="*/ 22 h 112"/>
                <a:gd name="T36" fmla="*/ 46 w 83"/>
                <a:gd name="T37" fmla="*/ 27 h 112"/>
                <a:gd name="T38" fmla="*/ 21 w 83"/>
                <a:gd name="T39" fmla="*/ 44 h 112"/>
                <a:gd name="T40" fmla="*/ 25 w 83"/>
                <a:gd name="T41" fmla="*/ 32 h 112"/>
                <a:gd name="T42" fmla="*/ 33 w 83"/>
                <a:gd name="T43" fmla="*/ 60 h 112"/>
                <a:gd name="T44" fmla="*/ 27 w 83"/>
                <a:gd name="T45" fmla="*/ 49 h 112"/>
                <a:gd name="T46" fmla="*/ 32 w 83"/>
                <a:gd name="T47" fmla="*/ 54 h 112"/>
                <a:gd name="T48" fmla="*/ 33 w 83"/>
                <a:gd name="T49" fmla="*/ 60 h 112"/>
                <a:gd name="T50" fmla="*/ 43 w 83"/>
                <a:gd name="T51" fmla="*/ 36 h 112"/>
                <a:gd name="T52" fmla="*/ 57 w 83"/>
                <a:gd name="T53" fmla="*/ 41 h 112"/>
                <a:gd name="T54" fmla="*/ 52 w 83"/>
                <a:gd name="T55" fmla="*/ 54 h 112"/>
                <a:gd name="T56" fmla="*/ 39 w 83"/>
                <a:gd name="T57" fmla="*/ 50 h 112"/>
                <a:gd name="T58" fmla="*/ 60 w 83"/>
                <a:gd name="T59" fmla="*/ 31 h 112"/>
                <a:gd name="T60" fmla="*/ 71 w 83"/>
                <a:gd name="T61" fmla="*/ 33 h 112"/>
                <a:gd name="T62" fmla="*/ 66 w 83"/>
                <a:gd name="T63" fmla="*/ 44 h 112"/>
                <a:gd name="T64" fmla="*/ 60 w 83"/>
                <a:gd name="T65" fmla="*/ 31 h 112"/>
                <a:gd name="T66" fmla="*/ 71 w 83"/>
                <a:gd name="T67" fmla="*/ 112 h 112"/>
                <a:gd name="T68" fmla="*/ 30 w 83"/>
                <a:gd name="T69" fmla="*/ 104 h 112"/>
                <a:gd name="T70" fmla="*/ 44 w 83"/>
                <a:gd name="T71" fmla="*/ 93 h 112"/>
                <a:gd name="T72" fmla="*/ 0 w 83"/>
                <a:gd name="T73" fmla="*/ 45 h 112"/>
                <a:gd name="T74" fmla="*/ 32 w 83"/>
                <a:gd name="T75" fmla="*/ 0 h 112"/>
                <a:gd name="T76" fmla="*/ 21 w 83"/>
                <a:gd name="T77" fmla="*/ 18 h 112"/>
                <a:gd name="T78" fmla="*/ 21 w 83"/>
                <a:gd name="T79" fmla="*/ 72 h 112"/>
                <a:gd name="T80" fmla="*/ 72 w 83"/>
                <a:gd name="T81" fmla="*/ 75 h 112"/>
                <a:gd name="T82" fmla="*/ 56 w 83"/>
                <a:gd name="T83" fmla="*/ 92 h 112"/>
                <a:gd name="T84" fmla="*/ 71 w 83"/>
                <a:gd name="T85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112">
                  <a:moveTo>
                    <a:pt x="32" y="15"/>
                  </a:moveTo>
                  <a:cubicBezTo>
                    <a:pt x="24" y="20"/>
                    <a:pt x="18" y="27"/>
                    <a:pt x="15" y="35"/>
                  </a:cubicBezTo>
                  <a:cubicBezTo>
                    <a:pt x="13" y="44"/>
                    <a:pt x="13" y="53"/>
                    <a:pt x="18" y="61"/>
                  </a:cubicBezTo>
                  <a:cubicBezTo>
                    <a:pt x="22" y="69"/>
                    <a:pt x="29" y="75"/>
                    <a:pt x="38" y="78"/>
                  </a:cubicBezTo>
                  <a:cubicBezTo>
                    <a:pt x="46" y="80"/>
                    <a:pt x="55" y="80"/>
                    <a:pt x="63" y="75"/>
                  </a:cubicBezTo>
                  <a:cubicBezTo>
                    <a:pt x="72" y="71"/>
                    <a:pt x="77" y="64"/>
                    <a:pt x="80" y="55"/>
                  </a:cubicBezTo>
                  <a:cubicBezTo>
                    <a:pt x="83" y="47"/>
                    <a:pt x="82" y="38"/>
                    <a:pt x="78" y="30"/>
                  </a:cubicBezTo>
                  <a:cubicBezTo>
                    <a:pt x="73" y="21"/>
                    <a:pt x="66" y="16"/>
                    <a:pt x="58" y="13"/>
                  </a:cubicBezTo>
                  <a:cubicBezTo>
                    <a:pt x="50" y="10"/>
                    <a:pt x="40" y="11"/>
                    <a:pt x="32" y="15"/>
                  </a:cubicBezTo>
                  <a:close/>
                  <a:moveTo>
                    <a:pt x="34" y="68"/>
                  </a:moveTo>
                  <a:cubicBezTo>
                    <a:pt x="36" y="68"/>
                    <a:pt x="39" y="67"/>
                    <a:pt x="41" y="67"/>
                  </a:cubicBezTo>
                  <a:cubicBezTo>
                    <a:pt x="43" y="69"/>
                    <a:pt x="45" y="70"/>
                    <a:pt x="46" y="72"/>
                  </a:cubicBezTo>
                  <a:cubicBezTo>
                    <a:pt x="44" y="71"/>
                    <a:pt x="42" y="71"/>
                    <a:pt x="40" y="70"/>
                  </a:cubicBezTo>
                  <a:cubicBezTo>
                    <a:pt x="38" y="70"/>
                    <a:pt x="36" y="69"/>
                    <a:pt x="34" y="68"/>
                  </a:cubicBezTo>
                  <a:close/>
                  <a:moveTo>
                    <a:pt x="49" y="64"/>
                  </a:moveTo>
                  <a:cubicBezTo>
                    <a:pt x="51" y="63"/>
                    <a:pt x="54" y="62"/>
                    <a:pt x="56" y="61"/>
                  </a:cubicBezTo>
                  <a:cubicBezTo>
                    <a:pt x="58" y="60"/>
                    <a:pt x="60" y="59"/>
                    <a:pt x="62" y="57"/>
                  </a:cubicBezTo>
                  <a:cubicBezTo>
                    <a:pt x="62" y="58"/>
                    <a:pt x="62" y="59"/>
                    <a:pt x="62" y="60"/>
                  </a:cubicBezTo>
                  <a:cubicBezTo>
                    <a:pt x="63" y="64"/>
                    <a:pt x="62" y="68"/>
                    <a:pt x="60" y="69"/>
                  </a:cubicBezTo>
                  <a:cubicBezTo>
                    <a:pt x="58" y="70"/>
                    <a:pt x="55" y="68"/>
                    <a:pt x="51" y="66"/>
                  </a:cubicBezTo>
                  <a:cubicBezTo>
                    <a:pt x="51" y="65"/>
                    <a:pt x="50" y="65"/>
                    <a:pt x="49" y="64"/>
                  </a:cubicBezTo>
                  <a:close/>
                  <a:moveTo>
                    <a:pt x="69" y="52"/>
                  </a:moveTo>
                  <a:cubicBezTo>
                    <a:pt x="71" y="50"/>
                    <a:pt x="73" y="49"/>
                    <a:pt x="74" y="47"/>
                  </a:cubicBezTo>
                  <a:cubicBezTo>
                    <a:pt x="74" y="49"/>
                    <a:pt x="73" y="51"/>
                    <a:pt x="73" y="53"/>
                  </a:cubicBezTo>
                  <a:cubicBezTo>
                    <a:pt x="72" y="55"/>
                    <a:pt x="71" y="57"/>
                    <a:pt x="70" y="59"/>
                  </a:cubicBezTo>
                  <a:cubicBezTo>
                    <a:pt x="70" y="57"/>
                    <a:pt x="70" y="55"/>
                    <a:pt x="69" y="52"/>
                  </a:cubicBezTo>
                  <a:close/>
                  <a:moveTo>
                    <a:pt x="61" y="23"/>
                  </a:moveTo>
                  <a:cubicBezTo>
                    <a:pt x="59" y="23"/>
                    <a:pt x="57" y="23"/>
                    <a:pt x="54" y="24"/>
                  </a:cubicBezTo>
                  <a:cubicBezTo>
                    <a:pt x="53" y="22"/>
                    <a:pt x="51" y="20"/>
                    <a:pt x="49" y="19"/>
                  </a:cubicBezTo>
                  <a:cubicBezTo>
                    <a:pt x="51" y="19"/>
                    <a:pt x="53" y="20"/>
                    <a:pt x="56" y="20"/>
                  </a:cubicBezTo>
                  <a:cubicBezTo>
                    <a:pt x="58" y="21"/>
                    <a:pt x="60" y="22"/>
                    <a:pt x="61" y="23"/>
                  </a:cubicBezTo>
                  <a:close/>
                  <a:moveTo>
                    <a:pt x="46" y="27"/>
                  </a:moveTo>
                  <a:cubicBezTo>
                    <a:pt x="44" y="27"/>
                    <a:pt x="42" y="28"/>
                    <a:pt x="39" y="30"/>
                  </a:cubicBezTo>
                  <a:cubicBezTo>
                    <a:pt x="37" y="31"/>
                    <a:pt x="35" y="32"/>
                    <a:pt x="33" y="33"/>
                  </a:cubicBezTo>
                  <a:cubicBezTo>
                    <a:pt x="33" y="33"/>
                    <a:pt x="33" y="32"/>
                    <a:pt x="33" y="31"/>
                  </a:cubicBezTo>
                  <a:cubicBezTo>
                    <a:pt x="33" y="26"/>
                    <a:pt x="34" y="23"/>
                    <a:pt x="35" y="22"/>
                  </a:cubicBezTo>
                  <a:cubicBezTo>
                    <a:pt x="37" y="21"/>
                    <a:pt x="41" y="22"/>
                    <a:pt x="44" y="25"/>
                  </a:cubicBezTo>
                  <a:cubicBezTo>
                    <a:pt x="45" y="25"/>
                    <a:pt x="46" y="26"/>
                    <a:pt x="46" y="27"/>
                  </a:cubicBezTo>
                  <a:close/>
                  <a:moveTo>
                    <a:pt x="26" y="39"/>
                  </a:moveTo>
                  <a:cubicBezTo>
                    <a:pt x="24" y="40"/>
                    <a:pt x="23" y="42"/>
                    <a:pt x="21" y="44"/>
                  </a:cubicBezTo>
                  <a:cubicBezTo>
                    <a:pt x="22" y="42"/>
                    <a:pt x="22" y="40"/>
                    <a:pt x="23" y="38"/>
                  </a:cubicBezTo>
                  <a:cubicBezTo>
                    <a:pt x="23" y="35"/>
                    <a:pt x="24" y="33"/>
                    <a:pt x="25" y="32"/>
                  </a:cubicBezTo>
                  <a:cubicBezTo>
                    <a:pt x="25" y="34"/>
                    <a:pt x="26" y="36"/>
                    <a:pt x="26" y="39"/>
                  </a:cubicBezTo>
                  <a:close/>
                  <a:moveTo>
                    <a:pt x="33" y="60"/>
                  </a:moveTo>
                  <a:cubicBezTo>
                    <a:pt x="29" y="60"/>
                    <a:pt x="25" y="60"/>
                    <a:pt x="24" y="58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8" y="48"/>
                    <a:pt x="28" y="48"/>
                    <a:pt x="29" y="47"/>
                  </a:cubicBezTo>
                  <a:cubicBezTo>
                    <a:pt x="30" y="49"/>
                    <a:pt x="31" y="51"/>
                    <a:pt x="32" y="54"/>
                  </a:cubicBezTo>
                  <a:cubicBezTo>
                    <a:pt x="33" y="56"/>
                    <a:pt x="34" y="58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5" y="41"/>
                  </a:moveTo>
                  <a:cubicBezTo>
                    <a:pt x="37" y="40"/>
                    <a:pt x="40" y="38"/>
                    <a:pt x="43" y="36"/>
                  </a:cubicBezTo>
                  <a:cubicBezTo>
                    <a:pt x="46" y="35"/>
                    <a:pt x="49" y="34"/>
                    <a:pt x="52" y="33"/>
                  </a:cubicBezTo>
                  <a:cubicBezTo>
                    <a:pt x="53" y="35"/>
                    <a:pt x="55" y="38"/>
                    <a:pt x="57" y="41"/>
                  </a:cubicBezTo>
                  <a:cubicBezTo>
                    <a:pt x="58" y="44"/>
                    <a:pt x="59" y="46"/>
                    <a:pt x="60" y="49"/>
                  </a:cubicBezTo>
                  <a:cubicBezTo>
                    <a:pt x="58" y="51"/>
                    <a:pt x="55" y="53"/>
                    <a:pt x="52" y="54"/>
                  </a:cubicBezTo>
                  <a:cubicBezTo>
                    <a:pt x="49" y="56"/>
                    <a:pt x="47" y="57"/>
                    <a:pt x="44" y="58"/>
                  </a:cubicBezTo>
                  <a:cubicBezTo>
                    <a:pt x="42" y="56"/>
                    <a:pt x="40" y="53"/>
                    <a:pt x="39" y="50"/>
                  </a:cubicBezTo>
                  <a:cubicBezTo>
                    <a:pt x="37" y="47"/>
                    <a:pt x="36" y="44"/>
                    <a:pt x="35" y="41"/>
                  </a:cubicBezTo>
                  <a:close/>
                  <a:moveTo>
                    <a:pt x="60" y="31"/>
                  </a:moveTo>
                  <a:cubicBezTo>
                    <a:pt x="60" y="31"/>
                    <a:pt x="61" y="31"/>
                    <a:pt x="62" y="31"/>
                  </a:cubicBezTo>
                  <a:cubicBezTo>
                    <a:pt x="67" y="30"/>
                    <a:pt x="70" y="31"/>
                    <a:pt x="71" y="33"/>
                  </a:cubicBezTo>
                  <a:cubicBezTo>
                    <a:pt x="72" y="35"/>
                    <a:pt x="71" y="38"/>
                    <a:pt x="68" y="42"/>
                  </a:cubicBezTo>
                  <a:cubicBezTo>
                    <a:pt x="68" y="43"/>
                    <a:pt x="67" y="43"/>
                    <a:pt x="66" y="44"/>
                  </a:cubicBezTo>
                  <a:cubicBezTo>
                    <a:pt x="66" y="42"/>
                    <a:pt x="65" y="39"/>
                    <a:pt x="63" y="37"/>
                  </a:cubicBezTo>
                  <a:cubicBezTo>
                    <a:pt x="62" y="35"/>
                    <a:pt x="61" y="33"/>
                    <a:pt x="60" y="31"/>
                  </a:cubicBezTo>
                  <a:close/>
                  <a:moveTo>
                    <a:pt x="71" y="104"/>
                  </a:moveTo>
                  <a:cubicBezTo>
                    <a:pt x="71" y="112"/>
                    <a:pt x="71" y="112"/>
                    <a:pt x="71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32" y="92"/>
                    <a:pt x="22" y="87"/>
                    <a:pt x="14" y="79"/>
                  </a:cubicBezTo>
                  <a:cubicBezTo>
                    <a:pt x="5" y="71"/>
                    <a:pt x="0" y="59"/>
                    <a:pt x="0" y="45"/>
                  </a:cubicBezTo>
                  <a:cubicBezTo>
                    <a:pt x="0" y="32"/>
                    <a:pt x="5" y="20"/>
                    <a:pt x="14" y="12"/>
                  </a:cubicBezTo>
                  <a:cubicBezTo>
                    <a:pt x="19" y="7"/>
                    <a:pt x="25" y="3"/>
                    <a:pt x="32" y="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1" y="11"/>
                    <a:pt x="25" y="14"/>
                    <a:pt x="21" y="18"/>
                  </a:cubicBezTo>
                  <a:cubicBezTo>
                    <a:pt x="14" y="25"/>
                    <a:pt x="9" y="35"/>
                    <a:pt x="9" y="45"/>
                  </a:cubicBezTo>
                  <a:cubicBezTo>
                    <a:pt x="9" y="56"/>
                    <a:pt x="14" y="65"/>
                    <a:pt x="21" y="72"/>
                  </a:cubicBezTo>
                  <a:cubicBezTo>
                    <a:pt x="27" y="79"/>
                    <a:pt x="37" y="84"/>
                    <a:pt x="48" y="84"/>
                  </a:cubicBezTo>
                  <a:cubicBezTo>
                    <a:pt x="57" y="84"/>
                    <a:pt x="65" y="80"/>
                    <a:pt x="72" y="75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70" y="88"/>
                    <a:pt x="63" y="91"/>
                    <a:pt x="56" y="92"/>
                  </a:cubicBezTo>
                  <a:cubicBezTo>
                    <a:pt x="56" y="104"/>
                    <a:pt x="56" y="104"/>
                    <a:pt x="56" y="104"/>
                  </a:cubicBezTo>
                  <a:lnTo>
                    <a:pt x="71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Freeform 9"/>
            <p:cNvSpPr>
              <a:spLocks noEditPoints="1"/>
            </p:cNvSpPr>
            <p:nvPr/>
          </p:nvSpPr>
          <p:spPr bwMode="auto">
            <a:xfrm rot="19469485">
              <a:off x="4278214" y="5674495"/>
              <a:ext cx="563410" cy="600506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1186829" y="4401723"/>
              <a:ext cx="1022166" cy="17584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1510092" y="4907916"/>
              <a:ext cx="620133" cy="10668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1989856" y="4387659"/>
              <a:ext cx="620133" cy="10668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H="1">
              <a:off x="2368798" y="4785921"/>
              <a:ext cx="691048" cy="11888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H="1">
              <a:off x="2635511" y="5299711"/>
              <a:ext cx="533649" cy="918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3368569" y="5421316"/>
              <a:ext cx="321703" cy="5534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3653551" y="5627748"/>
              <a:ext cx="321703" cy="5534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925361" y="1323942"/>
            <a:ext cx="8202182" cy="1270190"/>
            <a:chOff x="2925361" y="1323942"/>
            <a:chExt cx="8202182" cy="1270190"/>
          </a:xfrm>
        </p:grpSpPr>
        <p:cxnSp>
          <p:nvCxnSpPr>
            <p:cNvPr id="38" name="肘形连接符 27"/>
            <p:cNvCxnSpPr>
              <a:stCxn id="27" idx="0"/>
            </p:cNvCxnSpPr>
            <p:nvPr/>
          </p:nvCxnSpPr>
          <p:spPr>
            <a:xfrm rot="5400000" flipH="1" flipV="1">
              <a:off x="3829816" y="650399"/>
              <a:ext cx="1039278" cy="2848188"/>
            </a:xfrm>
            <a:prstGeom prst="bentConnector2">
              <a:avLst/>
            </a:prstGeom>
            <a:ln w="19050">
              <a:solidFill>
                <a:srgbClr val="4D651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5859218" y="1323942"/>
              <a:ext cx="5268325" cy="860018"/>
              <a:chOff x="6337515" y="1155126"/>
              <a:chExt cx="5268325" cy="860018"/>
            </a:xfrm>
          </p:grpSpPr>
          <p:sp>
            <p:nvSpPr>
              <p:cNvPr id="68" name="矩形 67"/>
              <p:cNvSpPr/>
              <p:nvPr>
                <p:custDataLst>
                  <p:tags r:id="rId14"/>
                </p:custDataLst>
              </p:nvPr>
            </p:nvSpPr>
            <p:spPr>
              <a:xfrm>
                <a:off x="7442976" y="1155126"/>
                <a:ext cx="4162864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3.3.1</a:t>
                </a: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内容</a:t>
                </a:r>
              </a:p>
            </p:txBody>
          </p:sp>
          <p:sp>
            <p:nvSpPr>
              <p:cNvPr id="69" name="矩形 68"/>
              <p:cNvSpPr/>
              <p:nvPr>
                <p:custDataLst>
                  <p:tags r:id="rId15"/>
                </p:custDataLst>
              </p:nvPr>
            </p:nvSpPr>
            <p:spPr>
              <a:xfrm>
                <a:off x="6337515" y="1204884"/>
                <a:ext cx="896353" cy="810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3.3.1</a:t>
                </a:r>
                <a:endParaRPr lang="zh-CN" altLang="en-US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cxnSp>
            <p:nvCxnSpPr>
              <p:cNvPr id="70" name="直接连接符 69"/>
              <p:cNvCxnSpPr/>
              <p:nvPr>
                <p:custDataLst>
                  <p:tags r:id="rId16"/>
                </p:custDataLst>
              </p:nvPr>
            </p:nvCxnSpPr>
            <p:spPr>
              <a:xfrm>
                <a:off x="7258870" y="1265695"/>
                <a:ext cx="0" cy="497237"/>
              </a:xfrm>
              <a:prstGeom prst="line">
                <a:avLst/>
              </a:prstGeom>
              <a:ln w="19050">
                <a:solidFill>
                  <a:srgbClr val="D1E6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3491136" y="2622268"/>
            <a:ext cx="7636400" cy="911289"/>
            <a:chOff x="3491136" y="2622268"/>
            <a:chExt cx="7636400" cy="911289"/>
          </a:xfrm>
        </p:grpSpPr>
        <p:cxnSp>
          <p:nvCxnSpPr>
            <p:cNvPr id="39" name="肘形连接符 28"/>
            <p:cNvCxnSpPr>
              <a:stCxn id="28" idx="0"/>
            </p:cNvCxnSpPr>
            <p:nvPr/>
          </p:nvCxnSpPr>
          <p:spPr>
            <a:xfrm rot="5400000" flipH="1" flipV="1">
              <a:off x="4311359" y="2078400"/>
              <a:ext cx="634934" cy="2275380"/>
            </a:xfrm>
            <a:prstGeom prst="bentConnector2">
              <a:avLst/>
            </a:prstGeom>
            <a:ln w="19050">
              <a:solidFill>
                <a:srgbClr val="4D651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组合 71"/>
            <p:cNvGrpSpPr/>
            <p:nvPr/>
          </p:nvGrpSpPr>
          <p:grpSpPr>
            <a:xfrm>
              <a:off x="5859218" y="2622268"/>
              <a:ext cx="5268318" cy="860018"/>
              <a:chOff x="6337515" y="1155126"/>
              <a:chExt cx="5268318" cy="860018"/>
            </a:xfrm>
          </p:grpSpPr>
          <p:sp>
            <p:nvSpPr>
              <p:cNvPr id="73" name="矩形 72"/>
              <p:cNvSpPr/>
              <p:nvPr>
                <p:custDataLst>
                  <p:tags r:id="rId11"/>
                </p:custDataLst>
              </p:nvPr>
            </p:nvSpPr>
            <p:spPr>
              <a:xfrm>
                <a:off x="7442976" y="1155126"/>
                <a:ext cx="4162857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3.3.2</a:t>
                </a: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内容</a:t>
                </a:r>
              </a:p>
            </p:txBody>
          </p:sp>
          <p:sp>
            <p:nvSpPr>
              <p:cNvPr id="74" name="矩形 73"/>
              <p:cNvSpPr/>
              <p:nvPr>
                <p:custDataLst>
                  <p:tags r:id="rId12"/>
                </p:custDataLst>
              </p:nvPr>
            </p:nvSpPr>
            <p:spPr>
              <a:xfrm>
                <a:off x="6337515" y="1204884"/>
                <a:ext cx="896353" cy="810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3.3.2</a:t>
                </a:r>
                <a:endParaRPr lang="zh-CN" altLang="en-US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cxnSp>
            <p:nvCxnSpPr>
              <p:cNvPr id="75" name="直接连接符 74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7258870" y="1265695"/>
                <a:ext cx="0" cy="497237"/>
              </a:xfrm>
              <a:prstGeom prst="line">
                <a:avLst/>
              </a:prstGeom>
              <a:ln w="19050">
                <a:solidFill>
                  <a:srgbClr val="D1E6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4019710" y="3904395"/>
            <a:ext cx="7107822" cy="860018"/>
            <a:chOff x="4019710" y="3904395"/>
            <a:chExt cx="7107822" cy="860018"/>
          </a:xfrm>
        </p:grpSpPr>
        <p:cxnSp>
          <p:nvCxnSpPr>
            <p:cNvPr id="40" name="肘形连接符 29"/>
            <p:cNvCxnSpPr>
              <a:stCxn id="31" idx="0"/>
            </p:cNvCxnSpPr>
            <p:nvPr/>
          </p:nvCxnSpPr>
          <p:spPr>
            <a:xfrm rot="5400000" flipH="1" flipV="1">
              <a:off x="4753634" y="3422222"/>
              <a:ext cx="300059" cy="1767907"/>
            </a:xfrm>
            <a:prstGeom prst="bentConnector2">
              <a:avLst/>
            </a:prstGeom>
            <a:ln w="19050">
              <a:solidFill>
                <a:srgbClr val="4D651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组合 75"/>
            <p:cNvGrpSpPr/>
            <p:nvPr/>
          </p:nvGrpSpPr>
          <p:grpSpPr>
            <a:xfrm>
              <a:off x="5859218" y="3904395"/>
              <a:ext cx="5268314" cy="860018"/>
              <a:chOff x="6337515" y="1155126"/>
              <a:chExt cx="5268314" cy="860018"/>
            </a:xfrm>
          </p:grpSpPr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>
              <a:xfrm>
                <a:off x="7442976" y="1155126"/>
                <a:ext cx="4162853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3.3.3</a:t>
                </a: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内容</a:t>
                </a:r>
              </a:p>
            </p:txBody>
          </p:sp>
          <p:sp>
            <p:nvSpPr>
              <p:cNvPr id="78" name="矩形 77"/>
              <p:cNvSpPr/>
              <p:nvPr>
                <p:custDataLst>
                  <p:tags r:id="rId9"/>
                </p:custDataLst>
              </p:nvPr>
            </p:nvSpPr>
            <p:spPr>
              <a:xfrm>
                <a:off x="6337515" y="1204884"/>
                <a:ext cx="896353" cy="810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3.3.3</a:t>
                </a:r>
                <a:endParaRPr lang="zh-CN" altLang="en-US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cxnSp>
            <p:nvCxnSpPr>
              <p:cNvPr id="79" name="直接连接符 7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7258870" y="1265695"/>
                <a:ext cx="0" cy="497237"/>
              </a:xfrm>
              <a:prstGeom prst="line">
                <a:avLst/>
              </a:prstGeom>
              <a:ln w="19050">
                <a:solidFill>
                  <a:srgbClr val="D1E6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/>
          <p:cNvGrpSpPr/>
          <p:nvPr>
            <p:custDataLst>
              <p:tags r:id="rId4"/>
            </p:custDataLst>
          </p:nvPr>
        </p:nvGrpSpPr>
        <p:grpSpPr>
          <a:xfrm>
            <a:off x="4573919" y="5069500"/>
            <a:ext cx="6553608" cy="860018"/>
            <a:chOff x="4573919" y="5069500"/>
            <a:chExt cx="6553608" cy="860018"/>
          </a:xfrm>
        </p:grpSpPr>
        <p:cxnSp>
          <p:nvCxnSpPr>
            <p:cNvPr id="41" name="肘形连接符 30"/>
            <p:cNvCxnSpPr>
              <a:stCxn id="33" idx="0"/>
            </p:cNvCxnSpPr>
            <p:nvPr/>
          </p:nvCxnSpPr>
          <p:spPr>
            <a:xfrm rot="5400000" flipH="1" flipV="1">
              <a:off x="5128483" y="4698624"/>
              <a:ext cx="134048" cy="1243177"/>
            </a:xfrm>
            <a:prstGeom prst="bentConnector2">
              <a:avLst/>
            </a:prstGeom>
            <a:ln w="19050">
              <a:solidFill>
                <a:srgbClr val="4D651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组合 79"/>
            <p:cNvGrpSpPr/>
            <p:nvPr/>
          </p:nvGrpSpPr>
          <p:grpSpPr>
            <a:xfrm>
              <a:off x="5859218" y="5069500"/>
              <a:ext cx="5268309" cy="860018"/>
              <a:chOff x="6337515" y="1155126"/>
              <a:chExt cx="5268309" cy="860018"/>
            </a:xfrm>
          </p:grpSpPr>
          <p:sp>
            <p:nvSpPr>
              <p:cNvPr id="81" name="矩形 80"/>
              <p:cNvSpPr/>
              <p:nvPr>
                <p:custDataLst>
                  <p:tags r:id="rId5"/>
                </p:custDataLst>
              </p:nvPr>
            </p:nvSpPr>
            <p:spPr>
              <a:xfrm>
                <a:off x="7442976" y="1155126"/>
                <a:ext cx="4162848" cy="345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3.3.4</a:t>
                </a: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内容</a:t>
                </a:r>
              </a:p>
            </p:txBody>
          </p:sp>
          <p:sp>
            <p:nvSpPr>
              <p:cNvPr id="82" name="矩形 81"/>
              <p:cNvSpPr/>
              <p:nvPr>
                <p:custDataLst>
                  <p:tags r:id="rId6"/>
                </p:custDataLst>
              </p:nvPr>
            </p:nvSpPr>
            <p:spPr>
              <a:xfrm>
                <a:off x="6337515" y="1204884"/>
                <a:ext cx="896353" cy="8102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3.3.4</a:t>
                </a:r>
                <a:endParaRPr lang="zh-CN" altLang="en-US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cxnSp>
            <p:nvCxnSpPr>
              <p:cNvPr id="83" name="直接连接符 82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7258870" y="1265695"/>
                <a:ext cx="0" cy="497237"/>
              </a:xfrm>
              <a:prstGeom prst="line">
                <a:avLst/>
              </a:prstGeom>
              <a:ln w="19050">
                <a:solidFill>
                  <a:srgbClr val="D1E6A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3.4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grpSp>
        <p:nvGrpSpPr>
          <p:cNvPr id="67" name="Group 19"/>
          <p:cNvGrpSpPr/>
          <p:nvPr>
            <p:custDataLst>
              <p:tags r:id="rId1"/>
            </p:custDataLst>
          </p:nvPr>
        </p:nvGrpSpPr>
        <p:grpSpPr bwMode="auto">
          <a:xfrm>
            <a:off x="5257361" y="3566186"/>
            <a:ext cx="1733550" cy="2527300"/>
            <a:chOff x="0" y="0"/>
            <a:chExt cx="1335" cy="1947"/>
          </a:xfrm>
          <a:solidFill>
            <a:srgbClr val="D1E6A7"/>
          </a:solidFill>
        </p:grpSpPr>
        <p:sp>
          <p:nvSpPr>
            <p:cNvPr id="71" name="Freeform 20"/>
            <p:cNvSpPr>
              <a:spLocks noEditPoints="1"/>
            </p:cNvSpPr>
            <p:nvPr>
              <p:custDataLst>
                <p:tags r:id="rId31"/>
              </p:custDataLst>
            </p:nvPr>
          </p:nvSpPr>
          <p:spPr bwMode="auto">
            <a:xfrm>
              <a:off x="0" y="0"/>
              <a:ext cx="1335" cy="1609"/>
            </a:xfrm>
            <a:custGeom>
              <a:avLst/>
              <a:gdLst>
                <a:gd name="T0" fmla="*/ 282 w 565"/>
                <a:gd name="T1" fmla="*/ 0 h 681"/>
                <a:gd name="T2" fmla="*/ 0 w 565"/>
                <a:gd name="T3" fmla="*/ 283 h 681"/>
                <a:gd name="T4" fmla="*/ 72 w 565"/>
                <a:gd name="T5" fmla="*/ 472 h 681"/>
                <a:gd name="T6" fmla="*/ 72 w 565"/>
                <a:gd name="T7" fmla="*/ 472 h 681"/>
                <a:gd name="T8" fmla="*/ 73 w 565"/>
                <a:gd name="T9" fmla="*/ 473 h 681"/>
                <a:gd name="T10" fmla="*/ 85 w 565"/>
                <a:gd name="T11" fmla="*/ 486 h 681"/>
                <a:gd name="T12" fmla="*/ 151 w 565"/>
                <a:gd name="T13" fmla="*/ 568 h 681"/>
                <a:gd name="T14" fmla="*/ 232 w 565"/>
                <a:gd name="T15" fmla="*/ 681 h 681"/>
                <a:gd name="T16" fmla="*/ 275 w 565"/>
                <a:gd name="T17" fmla="*/ 681 h 681"/>
                <a:gd name="T18" fmla="*/ 289 w 565"/>
                <a:gd name="T19" fmla="*/ 681 h 681"/>
                <a:gd name="T20" fmla="*/ 332 w 565"/>
                <a:gd name="T21" fmla="*/ 681 h 681"/>
                <a:gd name="T22" fmla="*/ 414 w 565"/>
                <a:gd name="T23" fmla="*/ 568 h 681"/>
                <a:gd name="T24" fmla="*/ 477 w 565"/>
                <a:gd name="T25" fmla="*/ 488 h 681"/>
                <a:gd name="T26" fmla="*/ 565 w 565"/>
                <a:gd name="T27" fmla="*/ 283 h 681"/>
                <a:gd name="T28" fmla="*/ 282 w 565"/>
                <a:gd name="T29" fmla="*/ 0 h 681"/>
                <a:gd name="T30" fmla="*/ 388 w 565"/>
                <a:gd name="T31" fmla="*/ 410 h 681"/>
                <a:gd name="T32" fmla="*/ 354 w 565"/>
                <a:gd name="T33" fmla="*/ 455 h 681"/>
                <a:gd name="T34" fmla="*/ 309 w 565"/>
                <a:gd name="T35" fmla="*/ 520 h 681"/>
                <a:gd name="T36" fmla="*/ 286 w 565"/>
                <a:gd name="T37" fmla="*/ 520 h 681"/>
                <a:gd name="T38" fmla="*/ 279 w 565"/>
                <a:gd name="T39" fmla="*/ 520 h 681"/>
                <a:gd name="T40" fmla="*/ 255 w 565"/>
                <a:gd name="T41" fmla="*/ 520 h 681"/>
                <a:gd name="T42" fmla="*/ 211 w 565"/>
                <a:gd name="T43" fmla="*/ 455 h 681"/>
                <a:gd name="T44" fmla="*/ 176 w 565"/>
                <a:gd name="T45" fmla="*/ 408 h 681"/>
                <a:gd name="T46" fmla="*/ 169 w 565"/>
                <a:gd name="T47" fmla="*/ 401 h 681"/>
                <a:gd name="T48" fmla="*/ 168 w 565"/>
                <a:gd name="T49" fmla="*/ 400 h 681"/>
                <a:gd name="T50" fmla="*/ 168 w 565"/>
                <a:gd name="T51" fmla="*/ 400 h 681"/>
                <a:gd name="T52" fmla="*/ 129 w 565"/>
                <a:gd name="T53" fmla="*/ 292 h 681"/>
                <a:gd name="T54" fmla="*/ 282 w 565"/>
                <a:gd name="T55" fmla="*/ 129 h 681"/>
                <a:gd name="T56" fmla="*/ 436 w 565"/>
                <a:gd name="T57" fmla="*/ 292 h 681"/>
                <a:gd name="T58" fmla="*/ 388 w 565"/>
                <a:gd name="T59" fmla="*/ 410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5" h="681">
                  <a:moveTo>
                    <a:pt x="282" y="0"/>
                  </a:moveTo>
                  <a:cubicBezTo>
                    <a:pt x="126" y="0"/>
                    <a:pt x="0" y="127"/>
                    <a:pt x="0" y="283"/>
                  </a:cubicBezTo>
                  <a:cubicBezTo>
                    <a:pt x="0" y="356"/>
                    <a:pt x="27" y="422"/>
                    <a:pt x="72" y="472"/>
                  </a:cubicBezTo>
                  <a:cubicBezTo>
                    <a:pt x="72" y="472"/>
                    <a:pt x="72" y="472"/>
                    <a:pt x="72" y="472"/>
                  </a:cubicBezTo>
                  <a:cubicBezTo>
                    <a:pt x="72" y="472"/>
                    <a:pt x="72" y="473"/>
                    <a:pt x="73" y="473"/>
                  </a:cubicBezTo>
                  <a:cubicBezTo>
                    <a:pt x="77" y="478"/>
                    <a:pt x="81" y="482"/>
                    <a:pt x="85" y="486"/>
                  </a:cubicBezTo>
                  <a:cubicBezTo>
                    <a:pt x="102" y="504"/>
                    <a:pt x="131" y="536"/>
                    <a:pt x="151" y="568"/>
                  </a:cubicBezTo>
                  <a:cubicBezTo>
                    <a:pt x="180" y="615"/>
                    <a:pt x="165" y="681"/>
                    <a:pt x="232" y="681"/>
                  </a:cubicBezTo>
                  <a:cubicBezTo>
                    <a:pt x="275" y="681"/>
                    <a:pt x="275" y="681"/>
                    <a:pt x="275" y="681"/>
                  </a:cubicBezTo>
                  <a:cubicBezTo>
                    <a:pt x="289" y="681"/>
                    <a:pt x="289" y="681"/>
                    <a:pt x="289" y="681"/>
                  </a:cubicBezTo>
                  <a:cubicBezTo>
                    <a:pt x="332" y="681"/>
                    <a:pt x="332" y="681"/>
                    <a:pt x="332" y="681"/>
                  </a:cubicBezTo>
                  <a:cubicBezTo>
                    <a:pt x="399" y="681"/>
                    <a:pt x="385" y="615"/>
                    <a:pt x="414" y="568"/>
                  </a:cubicBezTo>
                  <a:cubicBezTo>
                    <a:pt x="433" y="538"/>
                    <a:pt x="460" y="507"/>
                    <a:pt x="477" y="488"/>
                  </a:cubicBezTo>
                  <a:cubicBezTo>
                    <a:pt x="531" y="437"/>
                    <a:pt x="565" y="364"/>
                    <a:pt x="565" y="283"/>
                  </a:cubicBezTo>
                  <a:cubicBezTo>
                    <a:pt x="565" y="127"/>
                    <a:pt x="439" y="0"/>
                    <a:pt x="282" y="0"/>
                  </a:cubicBezTo>
                  <a:close/>
                  <a:moveTo>
                    <a:pt x="388" y="410"/>
                  </a:moveTo>
                  <a:cubicBezTo>
                    <a:pt x="379" y="420"/>
                    <a:pt x="364" y="438"/>
                    <a:pt x="354" y="455"/>
                  </a:cubicBezTo>
                  <a:cubicBezTo>
                    <a:pt x="338" y="482"/>
                    <a:pt x="346" y="520"/>
                    <a:pt x="309" y="520"/>
                  </a:cubicBezTo>
                  <a:cubicBezTo>
                    <a:pt x="286" y="520"/>
                    <a:pt x="286" y="520"/>
                    <a:pt x="286" y="520"/>
                  </a:cubicBezTo>
                  <a:cubicBezTo>
                    <a:pt x="279" y="520"/>
                    <a:pt x="279" y="520"/>
                    <a:pt x="279" y="520"/>
                  </a:cubicBezTo>
                  <a:cubicBezTo>
                    <a:pt x="255" y="520"/>
                    <a:pt x="255" y="520"/>
                    <a:pt x="255" y="520"/>
                  </a:cubicBezTo>
                  <a:cubicBezTo>
                    <a:pt x="219" y="520"/>
                    <a:pt x="227" y="482"/>
                    <a:pt x="211" y="455"/>
                  </a:cubicBezTo>
                  <a:cubicBezTo>
                    <a:pt x="201" y="437"/>
                    <a:pt x="185" y="419"/>
                    <a:pt x="176" y="408"/>
                  </a:cubicBezTo>
                  <a:cubicBezTo>
                    <a:pt x="173" y="406"/>
                    <a:pt x="171" y="403"/>
                    <a:pt x="169" y="401"/>
                  </a:cubicBezTo>
                  <a:cubicBezTo>
                    <a:pt x="169" y="401"/>
                    <a:pt x="168" y="400"/>
                    <a:pt x="168" y="400"/>
                  </a:cubicBezTo>
                  <a:cubicBezTo>
                    <a:pt x="168" y="400"/>
                    <a:pt x="168" y="400"/>
                    <a:pt x="168" y="400"/>
                  </a:cubicBezTo>
                  <a:cubicBezTo>
                    <a:pt x="144" y="371"/>
                    <a:pt x="129" y="333"/>
                    <a:pt x="129" y="292"/>
                  </a:cubicBezTo>
                  <a:cubicBezTo>
                    <a:pt x="129" y="202"/>
                    <a:pt x="198" y="129"/>
                    <a:pt x="282" y="129"/>
                  </a:cubicBezTo>
                  <a:cubicBezTo>
                    <a:pt x="367" y="129"/>
                    <a:pt x="436" y="202"/>
                    <a:pt x="436" y="292"/>
                  </a:cubicBezTo>
                  <a:cubicBezTo>
                    <a:pt x="436" y="338"/>
                    <a:pt x="417" y="380"/>
                    <a:pt x="388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4" name="Freeform 21"/>
            <p:cNvSpPr/>
            <p:nvPr>
              <p:custDataLst>
                <p:tags r:id="rId32"/>
              </p:custDataLst>
            </p:nvPr>
          </p:nvSpPr>
          <p:spPr bwMode="auto">
            <a:xfrm>
              <a:off x="442" y="1621"/>
              <a:ext cx="449" cy="108"/>
            </a:xfrm>
            <a:custGeom>
              <a:avLst/>
              <a:gdLst>
                <a:gd name="T0" fmla="*/ 168 w 190"/>
                <a:gd name="T1" fmla="*/ 0 h 46"/>
                <a:gd name="T2" fmla="*/ 20 w 190"/>
                <a:gd name="T3" fmla="*/ 0 h 46"/>
                <a:gd name="T4" fmla="*/ 0 w 190"/>
                <a:gd name="T5" fmla="*/ 23 h 46"/>
                <a:gd name="T6" fmla="*/ 0 w 190"/>
                <a:gd name="T7" fmla="*/ 24 h 46"/>
                <a:gd name="T8" fmla="*/ 20 w 190"/>
                <a:gd name="T9" fmla="*/ 46 h 46"/>
                <a:gd name="T10" fmla="*/ 168 w 190"/>
                <a:gd name="T11" fmla="*/ 46 h 46"/>
                <a:gd name="T12" fmla="*/ 190 w 190"/>
                <a:gd name="T13" fmla="*/ 24 h 46"/>
                <a:gd name="T14" fmla="*/ 190 w 190"/>
                <a:gd name="T15" fmla="*/ 23 h 46"/>
                <a:gd name="T16" fmla="*/ 168 w 190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46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2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9" y="46"/>
                    <a:pt x="20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80" y="46"/>
                    <a:pt x="190" y="35"/>
                    <a:pt x="190" y="24"/>
                  </a:cubicBezTo>
                  <a:cubicBezTo>
                    <a:pt x="190" y="23"/>
                    <a:pt x="190" y="23"/>
                    <a:pt x="190" y="23"/>
                  </a:cubicBezTo>
                  <a:cubicBezTo>
                    <a:pt x="190" y="12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5" name="Freeform 22"/>
            <p:cNvSpPr/>
            <p:nvPr>
              <p:custDataLst>
                <p:tags r:id="rId33"/>
              </p:custDataLst>
            </p:nvPr>
          </p:nvSpPr>
          <p:spPr bwMode="auto">
            <a:xfrm>
              <a:off x="442" y="1748"/>
              <a:ext cx="449" cy="199"/>
            </a:xfrm>
            <a:custGeom>
              <a:avLst/>
              <a:gdLst>
                <a:gd name="T0" fmla="*/ 168 w 190"/>
                <a:gd name="T1" fmla="*/ 0 h 84"/>
                <a:gd name="T2" fmla="*/ 20 w 190"/>
                <a:gd name="T3" fmla="*/ 0 h 84"/>
                <a:gd name="T4" fmla="*/ 0 w 190"/>
                <a:gd name="T5" fmla="*/ 22 h 84"/>
                <a:gd name="T6" fmla="*/ 0 w 190"/>
                <a:gd name="T7" fmla="*/ 22 h 84"/>
                <a:gd name="T8" fmla="*/ 20 w 190"/>
                <a:gd name="T9" fmla="*/ 41 h 84"/>
                <a:gd name="T10" fmla="*/ 48 w 190"/>
                <a:gd name="T11" fmla="*/ 41 h 84"/>
                <a:gd name="T12" fmla="*/ 48 w 190"/>
                <a:gd name="T13" fmla="*/ 46 h 84"/>
                <a:gd name="T14" fmla="*/ 95 w 190"/>
                <a:gd name="T15" fmla="*/ 84 h 84"/>
                <a:gd name="T16" fmla="*/ 141 w 190"/>
                <a:gd name="T17" fmla="*/ 46 h 84"/>
                <a:gd name="T18" fmla="*/ 141 w 190"/>
                <a:gd name="T19" fmla="*/ 41 h 84"/>
                <a:gd name="T20" fmla="*/ 168 w 190"/>
                <a:gd name="T21" fmla="*/ 41 h 84"/>
                <a:gd name="T22" fmla="*/ 190 w 190"/>
                <a:gd name="T23" fmla="*/ 22 h 84"/>
                <a:gd name="T24" fmla="*/ 190 w 190"/>
                <a:gd name="T25" fmla="*/ 22 h 84"/>
                <a:gd name="T26" fmla="*/ 168 w 190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84">
                  <a:moveTo>
                    <a:pt x="16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1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3"/>
                    <a:pt x="9" y="41"/>
                    <a:pt x="20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43"/>
                    <a:pt x="48" y="44"/>
                    <a:pt x="48" y="46"/>
                  </a:cubicBezTo>
                  <a:cubicBezTo>
                    <a:pt x="48" y="67"/>
                    <a:pt x="69" y="84"/>
                    <a:pt x="95" y="84"/>
                  </a:cubicBezTo>
                  <a:cubicBezTo>
                    <a:pt x="120" y="84"/>
                    <a:pt x="141" y="67"/>
                    <a:pt x="141" y="46"/>
                  </a:cubicBezTo>
                  <a:cubicBezTo>
                    <a:pt x="141" y="44"/>
                    <a:pt x="141" y="43"/>
                    <a:pt x="141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80" y="41"/>
                    <a:pt x="190" y="33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11"/>
                    <a:pt x="180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6" name="Freeform 23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560" y="605"/>
              <a:ext cx="215" cy="276"/>
            </a:xfrm>
            <a:custGeom>
              <a:avLst/>
              <a:gdLst>
                <a:gd name="T0" fmla="*/ 88 w 91"/>
                <a:gd name="T1" fmla="*/ 0 h 117"/>
                <a:gd name="T2" fmla="*/ 3 w 91"/>
                <a:gd name="T3" fmla="*/ 0 h 117"/>
                <a:gd name="T4" fmla="*/ 0 w 91"/>
                <a:gd name="T5" fmla="*/ 3 h 117"/>
                <a:gd name="T6" fmla="*/ 0 w 91"/>
                <a:gd name="T7" fmla="*/ 114 h 117"/>
                <a:gd name="T8" fmla="*/ 3 w 91"/>
                <a:gd name="T9" fmla="*/ 116 h 117"/>
                <a:gd name="T10" fmla="*/ 43 w 91"/>
                <a:gd name="T11" fmla="*/ 92 h 117"/>
                <a:gd name="T12" fmla="*/ 48 w 91"/>
                <a:gd name="T13" fmla="*/ 92 h 117"/>
                <a:gd name="T14" fmla="*/ 88 w 91"/>
                <a:gd name="T15" fmla="*/ 116 h 117"/>
                <a:gd name="T16" fmla="*/ 91 w 91"/>
                <a:gd name="T17" fmla="*/ 114 h 117"/>
                <a:gd name="T18" fmla="*/ 91 w 91"/>
                <a:gd name="T19" fmla="*/ 3 h 117"/>
                <a:gd name="T20" fmla="*/ 88 w 91"/>
                <a:gd name="T21" fmla="*/ 0 h 117"/>
                <a:gd name="T22" fmla="*/ 65 w 91"/>
                <a:gd name="T23" fmla="*/ 49 h 117"/>
                <a:gd name="T24" fmla="*/ 62 w 91"/>
                <a:gd name="T25" fmla="*/ 53 h 117"/>
                <a:gd name="T26" fmla="*/ 50 w 91"/>
                <a:gd name="T27" fmla="*/ 53 h 117"/>
                <a:gd name="T28" fmla="*/ 50 w 91"/>
                <a:gd name="T29" fmla="*/ 64 h 117"/>
                <a:gd name="T30" fmla="*/ 47 w 91"/>
                <a:gd name="T31" fmla="*/ 67 h 117"/>
                <a:gd name="T32" fmla="*/ 44 w 91"/>
                <a:gd name="T33" fmla="*/ 67 h 117"/>
                <a:gd name="T34" fmla="*/ 41 w 91"/>
                <a:gd name="T35" fmla="*/ 64 h 117"/>
                <a:gd name="T36" fmla="*/ 41 w 91"/>
                <a:gd name="T37" fmla="*/ 53 h 117"/>
                <a:gd name="T38" fmla="*/ 29 w 91"/>
                <a:gd name="T39" fmla="*/ 53 h 117"/>
                <a:gd name="T40" fmla="*/ 26 w 91"/>
                <a:gd name="T41" fmla="*/ 49 h 117"/>
                <a:gd name="T42" fmla="*/ 26 w 91"/>
                <a:gd name="T43" fmla="*/ 46 h 117"/>
                <a:gd name="T44" fmla="*/ 29 w 91"/>
                <a:gd name="T45" fmla="*/ 43 h 117"/>
                <a:gd name="T46" fmla="*/ 41 w 91"/>
                <a:gd name="T47" fmla="*/ 43 h 117"/>
                <a:gd name="T48" fmla="*/ 41 w 91"/>
                <a:gd name="T49" fmla="*/ 31 h 117"/>
                <a:gd name="T50" fmla="*/ 44 w 91"/>
                <a:gd name="T51" fmla="*/ 28 h 117"/>
                <a:gd name="T52" fmla="*/ 47 w 91"/>
                <a:gd name="T53" fmla="*/ 28 h 117"/>
                <a:gd name="T54" fmla="*/ 50 w 91"/>
                <a:gd name="T55" fmla="*/ 31 h 117"/>
                <a:gd name="T56" fmla="*/ 50 w 91"/>
                <a:gd name="T57" fmla="*/ 43 h 117"/>
                <a:gd name="T58" fmla="*/ 62 w 91"/>
                <a:gd name="T59" fmla="*/ 43 h 117"/>
                <a:gd name="T60" fmla="*/ 65 w 91"/>
                <a:gd name="T61" fmla="*/ 46 h 117"/>
                <a:gd name="T62" fmla="*/ 65 w 91"/>
                <a:gd name="T63" fmla="*/ 4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1" h="117">
                  <a:moveTo>
                    <a:pt x="88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7"/>
                    <a:pt x="3" y="116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4" y="91"/>
                    <a:pt x="47" y="91"/>
                    <a:pt x="48" y="92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0" y="117"/>
                    <a:pt x="91" y="116"/>
                    <a:pt x="91" y="114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lose/>
                  <a:moveTo>
                    <a:pt x="65" y="49"/>
                  </a:moveTo>
                  <a:cubicBezTo>
                    <a:pt x="65" y="51"/>
                    <a:pt x="64" y="53"/>
                    <a:pt x="62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6"/>
                    <a:pt x="49" y="67"/>
                    <a:pt x="47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2" y="67"/>
                    <a:pt x="41" y="66"/>
                    <a:pt x="41" y="64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7" y="53"/>
                    <a:pt x="26" y="51"/>
                    <a:pt x="26" y="49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4"/>
                    <a:pt x="27" y="43"/>
                    <a:pt x="29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29"/>
                    <a:pt x="42" y="28"/>
                    <a:pt x="44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8"/>
                    <a:pt x="50" y="29"/>
                    <a:pt x="50" y="3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64" y="43"/>
                    <a:pt x="65" y="44"/>
                    <a:pt x="65" y="46"/>
                  </a:cubicBezTo>
                  <a:lnTo>
                    <a:pt x="6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Freeform 24"/>
            <p:cNvSpPr/>
            <p:nvPr>
              <p:custDataLst>
                <p:tags r:id="rId35"/>
              </p:custDataLst>
            </p:nvPr>
          </p:nvSpPr>
          <p:spPr bwMode="auto">
            <a:xfrm>
              <a:off x="621" y="543"/>
              <a:ext cx="215" cy="279"/>
            </a:xfrm>
            <a:custGeom>
              <a:avLst/>
              <a:gdLst>
                <a:gd name="T0" fmla="*/ 87 w 91"/>
                <a:gd name="T1" fmla="*/ 0 h 118"/>
                <a:gd name="T2" fmla="*/ 91 w 91"/>
                <a:gd name="T3" fmla="*/ 3 h 118"/>
                <a:gd name="T4" fmla="*/ 91 w 91"/>
                <a:gd name="T5" fmla="*/ 115 h 118"/>
                <a:gd name="T6" fmla="*/ 88 w 91"/>
                <a:gd name="T7" fmla="*/ 117 h 118"/>
                <a:gd name="T8" fmla="*/ 77 w 91"/>
                <a:gd name="T9" fmla="*/ 109 h 118"/>
                <a:gd name="T10" fmla="*/ 75 w 91"/>
                <a:gd name="T11" fmla="*/ 104 h 118"/>
                <a:gd name="T12" fmla="*/ 75 w 91"/>
                <a:gd name="T13" fmla="*/ 19 h 118"/>
                <a:gd name="T14" fmla="*/ 71 w 91"/>
                <a:gd name="T15" fmla="*/ 16 h 118"/>
                <a:gd name="T16" fmla="*/ 3 w 91"/>
                <a:gd name="T17" fmla="*/ 16 h 118"/>
                <a:gd name="T18" fmla="*/ 0 w 91"/>
                <a:gd name="T19" fmla="*/ 13 h 118"/>
                <a:gd name="T20" fmla="*/ 0 w 91"/>
                <a:gd name="T21" fmla="*/ 3 h 118"/>
                <a:gd name="T22" fmla="*/ 3 w 91"/>
                <a:gd name="T23" fmla="*/ 0 h 118"/>
                <a:gd name="T24" fmla="*/ 87 w 91"/>
                <a:gd name="T2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118">
                  <a:moveTo>
                    <a:pt x="87" y="0"/>
                  </a:moveTo>
                  <a:cubicBezTo>
                    <a:pt x="89" y="0"/>
                    <a:pt x="91" y="2"/>
                    <a:pt x="91" y="3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7"/>
                    <a:pt x="89" y="118"/>
                    <a:pt x="88" y="117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6" y="108"/>
                    <a:pt x="75" y="106"/>
                    <a:pt x="75" y="104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8"/>
                    <a:pt x="73" y="16"/>
                    <a:pt x="71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5066913" y="1439763"/>
            <a:ext cx="788581" cy="788581"/>
            <a:chOff x="5066913" y="1439763"/>
            <a:chExt cx="788581" cy="788581"/>
          </a:xfrm>
        </p:grpSpPr>
        <p:sp>
          <p:nvSpPr>
            <p:cNvPr id="89" name="椭圆 88"/>
            <p:cNvSpPr/>
            <p:nvPr>
              <p:custDataLst>
                <p:tags r:id="rId29"/>
              </p:custDataLst>
            </p:nvPr>
          </p:nvSpPr>
          <p:spPr>
            <a:xfrm>
              <a:off x="5066913" y="1439763"/>
              <a:ext cx="788581" cy="788581"/>
            </a:xfrm>
            <a:prstGeom prst="ellipse">
              <a:avLst/>
            </a:prstGeom>
            <a:solidFill>
              <a:srgbClr val="FFD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92" name="Freeform 206"/>
            <p:cNvSpPr>
              <a:spLocks noChangeAspect="1"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5294493" y="1555084"/>
              <a:ext cx="405853" cy="49059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6451385" y="1701308"/>
            <a:ext cx="1009201" cy="1009201"/>
            <a:chOff x="6451385" y="1701308"/>
            <a:chExt cx="1009201" cy="1009201"/>
          </a:xfrm>
        </p:grpSpPr>
        <p:sp>
          <p:nvSpPr>
            <p:cNvPr id="93" name="椭圆 92"/>
            <p:cNvSpPr/>
            <p:nvPr>
              <p:custDataLst>
                <p:tags r:id="rId27"/>
              </p:custDataLst>
            </p:nvPr>
          </p:nvSpPr>
          <p:spPr>
            <a:xfrm>
              <a:off x="6451385" y="1701308"/>
              <a:ext cx="1009201" cy="1009201"/>
            </a:xfrm>
            <a:prstGeom prst="ellipse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95" name="Freeform 221"/>
            <p:cNvSpPr>
              <a:spLocks noChangeAspect="1"/>
            </p:cNvSpPr>
            <p:nvPr>
              <p:custDataLst>
                <p:tags r:id="rId28"/>
              </p:custDataLst>
            </p:nvPr>
          </p:nvSpPr>
          <p:spPr bwMode="auto">
            <a:xfrm>
              <a:off x="6655805" y="1908860"/>
              <a:ext cx="600359" cy="576000"/>
            </a:xfrm>
            <a:custGeom>
              <a:avLst/>
              <a:gdLst>
                <a:gd name="T0" fmla="*/ 61 w 124"/>
                <a:gd name="T1" fmla="*/ 0 h 119"/>
                <a:gd name="T2" fmla="*/ 82 w 124"/>
                <a:gd name="T3" fmla="*/ 38 h 119"/>
                <a:gd name="T4" fmla="*/ 124 w 124"/>
                <a:gd name="T5" fmla="*/ 45 h 119"/>
                <a:gd name="T6" fmla="*/ 95 w 124"/>
                <a:gd name="T7" fmla="*/ 77 h 119"/>
                <a:gd name="T8" fmla="*/ 101 w 124"/>
                <a:gd name="T9" fmla="*/ 119 h 119"/>
                <a:gd name="T10" fmla="*/ 61 w 124"/>
                <a:gd name="T11" fmla="*/ 100 h 119"/>
                <a:gd name="T12" fmla="*/ 23 w 124"/>
                <a:gd name="T13" fmla="*/ 119 h 119"/>
                <a:gd name="T14" fmla="*/ 29 w 124"/>
                <a:gd name="T15" fmla="*/ 77 h 119"/>
                <a:gd name="T16" fmla="*/ 0 w 124"/>
                <a:gd name="T17" fmla="*/ 45 h 119"/>
                <a:gd name="T18" fmla="*/ 42 w 124"/>
                <a:gd name="T19" fmla="*/ 38 h 119"/>
                <a:gd name="T20" fmla="*/ 61 w 124"/>
                <a:gd name="T2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" h="119">
                  <a:moveTo>
                    <a:pt x="61" y="0"/>
                  </a:moveTo>
                  <a:lnTo>
                    <a:pt x="82" y="38"/>
                  </a:lnTo>
                  <a:lnTo>
                    <a:pt x="124" y="45"/>
                  </a:lnTo>
                  <a:lnTo>
                    <a:pt x="95" y="77"/>
                  </a:lnTo>
                  <a:lnTo>
                    <a:pt x="101" y="119"/>
                  </a:lnTo>
                  <a:lnTo>
                    <a:pt x="61" y="100"/>
                  </a:lnTo>
                  <a:lnTo>
                    <a:pt x="23" y="119"/>
                  </a:lnTo>
                  <a:lnTo>
                    <a:pt x="29" y="77"/>
                  </a:lnTo>
                  <a:lnTo>
                    <a:pt x="0" y="45"/>
                  </a:lnTo>
                  <a:lnTo>
                    <a:pt x="42" y="3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96" name="椭圆 95"/>
          <p:cNvSpPr/>
          <p:nvPr>
            <p:custDataLst>
              <p:tags r:id="rId4"/>
            </p:custDataLst>
          </p:nvPr>
        </p:nvSpPr>
        <p:spPr>
          <a:xfrm>
            <a:off x="5966122" y="2669555"/>
            <a:ext cx="374636" cy="374636"/>
          </a:xfrm>
          <a:prstGeom prst="ellipse">
            <a:avLst/>
          </a:prstGeom>
          <a:solidFill>
            <a:srgbClr val="D1E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4" name="组合 3"/>
          <p:cNvGrpSpPr/>
          <p:nvPr>
            <p:custDataLst>
              <p:tags r:id="rId5"/>
            </p:custDataLst>
          </p:nvPr>
        </p:nvGrpSpPr>
        <p:grpSpPr>
          <a:xfrm>
            <a:off x="4738682" y="2775011"/>
            <a:ext cx="656461" cy="656461"/>
            <a:chOff x="4738682" y="2775011"/>
            <a:chExt cx="656461" cy="656461"/>
          </a:xfrm>
        </p:grpSpPr>
        <p:sp>
          <p:nvSpPr>
            <p:cNvPr id="97" name="椭圆 96"/>
            <p:cNvSpPr/>
            <p:nvPr>
              <p:custDataLst>
                <p:tags r:id="rId25"/>
              </p:custDataLst>
            </p:nvPr>
          </p:nvSpPr>
          <p:spPr>
            <a:xfrm>
              <a:off x="4738682" y="2775011"/>
              <a:ext cx="656461" cy="656461"/>
            </a:xfrm>
            <a:prstGeom prst="ellipse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98" name="Freeform 196"/>
            <p:cNvSpPr>
              <a:spLocks noChangeAspect="1"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4912551" y="2894538"/>
              <a:ext cx="308722" cy="417405"/>
            </a:xfrm>
            <a:custGeom>
              <a:avLst/>
              <a:gdLst>
                <a:gd name="T0" fmla="*/ 15 w 83"/>
                <a:gd name="T1" fmla="*/ 35 h 112"/>
                <a:gd name="T2" fmla="*/ 38 w 83"/>
                <a:gd name="T3" fmla="*/ 78 h 112"/>
                <a:gd name="T4" fmla="*/ 80 w 83"/>
                <a:gd name="T5" fmla="*/ 55 h 112"/>
                <a:gd name="T6" fmla="*/ 58 w 83"/>
                <a:gd name="T7" fmla="*/ 13 h 112"/>
                <a:gd name="T8" fmla="*/ 34 w 83"/>
                <a:gd name="T9" fmla="*/ 68 h 112"/>
                <a:gd name="T10" fmla="*/ 46 w 83"/>
                <a:gd name="T11" fmla="*/ 72 h 112"/>
                <a:gd name="T12" fmla="*/ 34 w 83"/>
                <a:gd name="T13" fmla="*/ 68 h 112"/>
                <a:gd name="T14" fmla="*/ 56 w 83"/>
                <a:gd name="T15" fmla="*/ 61 h 112"/>
                <a:gd name="T16" fmla="*/ 62 w 83"/>
                <a:gd name="T17" fmla="*/ 60 h 112"/>
                <a:gd name="T18" fmla="*/ 51 w 83"/>
                <a:gd name="T19" fmla="*/ 66 h 112"/>
                <a:gd name="T20" fmla="*/ 69 w 83"/>
                <a:gd name="T21" fmla="*/ 52 h 112"/>
                <a:gd name="T22" fmla="*/ 73 w 83"/>
                <a:gd name="T23" fmla="*/ 53 h 112"/>
                <a:gd name="T24" fmla="*/ 69 w 83"/>
                <a:gd name="T25" fmla="*/ 52 h 112"/>
                <a:gd name="T26" fmla="*/ 54 w 83"/>
                <a:gd name="T27" fmla="*/ 24 h 112"/>
                <a:gd name="T28" fmla="*/ 56 w 83"/>
                <a:gd name="T29" fmla="*/ 20 h 112"/>
                <a:gd name="T30" fmla="*/ 46 w 83"/>
                <a:gd name="T31" fmla="*/ 27 h 112"/>
                <a:gd name="T32" fmla="*/ 33 w 83"/>
                <a:gd name="T33" fmla="*/ 33 h 112"/>
                <a:gd name="T34" fmla="*/ 35 w 83"/>
                <a:gd name="T35" fmla="*/ 22 h 112"/>
                <a:gd name="T36" fmla="*/ 46 w 83"/>
                <a:gd name="T37" fmla="*/ 27 h 112"/>
                <a:gd name="T38" fmla="*/ 21 w 83"/>
                <a:gd name="T39" fmla="*/ 44 h 112"/>
                <a:gd name="T40" fmla="*/ 25 w 83"/>
                <a:gd name="T41" fmla="*/ 32 h 112"/>
                <a:gd name="T42" fmla="*/ 33 w 83"/>
                <a:gd name="T43" fmla="*/ 60 h 112"/>
                <a:gd name="T44" fmla="*/ 27 w 83"/>
                <a:gd name="T45" fmla="*/ 49 h 112"/>
                <a:gd name="T46" fmla="*/ 32 w 83"/>
                <a:gd name="T47" fmla="*/ 54 h 112"/>
                <a:gd name="T48" fmla="*/ 33 w 83"/>
                <a:gd name="T49" fmla="*/ 60 h 112"/>
                <a:gd name="T50" fmla="*/ 43 w 83"/>
                <a:gd name="T51" fmla="*/ 36 h 112"/>
                <a:gd name="T52" fmla="*/ 57 w 83"/>
                <a:gd name="T53" fmla="*/ 41 h 112"/>
                <a:gd name="T54" fmla="*/ 52 w 83"/>
                <a:gd name="T55" fmla="*/ 54 h 112"/>
                <a:gd name="T56" fmla="*/ 39 w 83"/>
                <a:gd name="T57" fmla="*/ 50 h 112"/>
                <a:gd name="T58" fmla="*/ 60 w 83"/>
                <a:gd name="T59" fmla="*/ 31 h 112"/>
                <a:gd name="T60" fmla="*/ 71 w 83"/>
                <a:gd name="T61" fmla="*/ 33 h 112"/>
                <a:gd name="T62" fmla="*/ 66 w 83"/>
                <a:gd name="T63" fmla="*/ 44 h 112"/>
                <a:gd name="T64" fmla="*/ 60 w 83"/>
                <a:gd name="T65" fmla="*/ 31 h 112"/>
                <a:gd name="T66" fmla="*/ 71 w 83"/>
                <a:gd name="T67" fmla="*/ 112 h 112"/>
                <a:gd name="T68" fmla="*/ 30 w 83"/>
                <a:gd name="T69" fmla="*/ 104 h 112"/>
                <a:gd name="T70" fmla="*/ 44 w 83"/>
                <a:gd name="T71" fmla="*/ 93 h 112"/>
                <a:gd name="T72" fmla="*/ 0 w 83"/>
                <a:gd name="T73" fmla="*/ 45 h 112"/>
                <a:gd name="T74" fmla="*/ 32 w 83"/>
                <a:gd name="T75" fmla="*/ 0 h 112"/>
                <a:gd name="T76" fmla="*/ 21 w 83"/>
                <a:gd name="T77" fmla="*/ 18 h 112"/>
                <a:gd name="T78" fmla="*/ 21 w 83"/>
                <a:gd name="T79" fmla="*/ 72 h 112"/>
                <a:gd name="T80" fmla="*/ 72 w 83"/>
                <a:gd name="T81" fmla="*/ 75 h 112"/>
                <a:gd name="T82" fmla="*/ 56 w 83"/>
                <a:gd name="T83" fmla="*/ 92 h 112"/>
                <a:gd name="T84" fmla="*/ 71 w 83"/>
                <a:gd name="T85" fmla="*/ 10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" h="112">
                  <a:moveTo>
                    <a:pt x="32" y="15"/>
                  </a:moveTo>
                  <a:cubicBezTo>
                    <a:pt x="24" y="20"/>
                    <a:pt x="18" y="27"/>
                    <a:pt x="15" y="35"/>
                  </a:cubicBezTo>
                  <a:cubicBezTo>
                    <a:pt x="13" y="44"/>
                    <a:pt x="13" y="53"/>
                    <a:pt x="18" y="61"/>
                  </a:cubicBezTo>
                  <a:cubicBezTo>
                    <a:pt x="22" y="69"/>
                    <a:pt x="29" y="75"/>
                    <a:pt x="38" y="78"/>
                  </a:cubicBezTo>
                  <a:cubicBezTo>
                    <a:pt x="46" y="80"/>
                    <a:pt x="55" y="80"/>
                    <a:pt x="63" y="75"/>
                  </a:cubicBezTo>
                  <a:cubicBezTo>
                    <a:pt x="72" y="71"/>
                    <a:pt x="77" y="64"/>
                    <a:pt x="80" y="55"/>
                  </a:cubicBezTo>
                  <a:cubicBezTo>
                    <a:pt x="83" y="47"/>
                    <a:pt x="82" y="38"/>
                    <a:pt x="78" y="30"/>
                  </a:cubicBezTo>
                  <a:cubicBezTo>
                    <a:pt x="73" y="21"/>
                    <a:pt x="66" y="16"/>
                    <a:pt x="58" y="13"/>
                  </a:cubicBezTo>
                  <a:cubicBezTo>
                    <a:pt x="50" y="10"/>
                    <a:pt x="40" y="11"/>
                    <a:pt x="32" y="15"/>
                  </a:cubicBezTo>
                  <a:close/>
                  <a:moveTo>
                    <a:pt x="34" y="68"/>
                  </a:moveTo>
                  <a:cubicBezTo>
                    <a:pt x="36" y="68"/>
                    <a:pt x="39" y="67"/>
                    <a:pt x="41" y="67"/>
                  </a:cubicBezTo>
                  <a:cubicBezTo>
                    <a:pt x="43" y="69"/>
                    <a:pt x="45" y="70"/>
                    <a:pt x="46" y="72"/>
                  </a:cubicBezTo>
                  <a:cubicBezTo>
                    <a:pt x="44" y="71"/>
                    <a:pt x="42" y="71"/>
                    <a:pt x="40" y="70"/>
                  </a:cubicBezTo>
                  <a:cubicBezTo>
                    <a:pt x="38" y="70"/>
                    <a:pt x="36" y="69"/>
                    <a:pt x="34" y="68"/>
                  </a:cubicBezTo>
                  <a:close/>
                  <a:moveTo>
                    <a:pt x="49" y="64"/>
                  </a:moveTo>
                  <a:cubicBezTo>
                    <a:pt x="51" y="63"/>
                    <a:pt x="54" y="62"/>
                    <a:pt x="56" y="61"/>
                  </a:cubicBezTo>
                  <a:cubicBezTo>
                    <a:pt x="58" y="60"/>
                    <a:pt x="60" y="59"/>
                    <a:pt x="62" y="57"/>
                  </a:cubicBezTo>
                  <a:cubicBezTo>
                    <a:pt x="62" y="58"/>
                    <a:pt x="62" y="59"/>
                    <a:pt x="62" y="60"/>
                  </a:cubicBezTo>
                  <a:cubicBezTo>
                    <a:pt x="63" y="64"/>
                    <a:pt x="62" y="68"/>
                    <a:pt x="60" y="69"/>
                  </a:cubicBezTo>
                  <a:cubicBezTo>
                    <a:pt x="58" y="70"/>
                    <a:pt x="55" y="68"/>
                    <a:pt x="51" y="66"/>
                  </a:cubicBezTo>
                  <a:cubicBezTo>
                    <a:pt x="51" y="65"/>
                    <a:pt x="50" y="65"/>
                    <a:pt x="49" y="64"/>
                  </a:cubicBezTo>
                  <a:close/>
                  <a:moveTo>
                    <a:pt x="69" y="52"/>
                  </a:moveTo>
                  <a:cubicBezTo>
                    <a:pt x="71" y="50"/>
                    <a:pt x="73" y="49"/>
                    <a:pt x="74" y="47"/>
                  </a:cubicBezTo>
                  <a:cubicBezTo>
                    <a:pt x="74" y="49"/>
                    <a:pt x="73" y="51"/>
                    <a:pt x="73" y="53"/>
                  </a:cubicBezTo>
                  <a:cubicBezTo>
                    <a:pt x="72" y="55"/>
                    <a:pt x="71" y="57"/>
                    <a:pt x="70" y="59"/>
                  </a:cubicBezTo>
                  <a:cubicBezTo>
                    <a:pt x="70" y="57"/>
                    <a:pt x="70" y="55"/>
                    <a:pt x="69" y="52"/>
                  </a:cubicBezTo>
                  <a:close/>
                  <a:moveTo>
                    <a:pt x="61" y="23"/>
                  </a:moveTo>
                  <a:cubicBezTo>
                    <a:pt x="59" y="23"/>
                    <a:pt x="57" y="23"/>
                    <a:pt x="54" y="24"/>
                  </a:cubicBezTo>
                  <a:cubicBezTo>
                    <a:pt x="53" y="22"/>
                    <a:pt x="51" y="20"/>
                    <a:pt x="49" y="19"/>
                  </a:cubicBezTo>
                  <a:cubicBezTo>
                    <a:pt x="51" y="19"/>
                    <a:pt x="53" y="20"/>
                    <a:pt x="56" y="20"/>
                  </a:cubicBezTo>
                  <a:cubicBezTo>
                    <a:pt x="58" y="21"/>
                    <a:pt x="60" y="22"/>
                    <a:pt x="61" y="23"/>
                  </a:cubicBezTo>
                  <a:close/>
                  <a:moveTo>
                    <a:pt x="46" y="27"/>
                  </a:moveTo>
                  <a:cubicBezTo>
                    <a:pt x="44" y="27"/>
                    <a:pt x="42" y="28"/>
                    <a:pt x="39" y="30"/>
                  </a:cubicBezTo>
                  <a:cubicBezTo>
                    <a:pt x="37" y="31"/>
                    <a:pt x="35" y="32"/>
                    <a:pt x="33" y="33"/>
                  </a:cubicBezTo>
                  <a:cubicBezTo>
                    <a:pt x="33" y="33"/>
                    <a:pt x="33" y="32"/>
                    <a:pt x="33" y="31"/>
                  </a:cubicBezTo>
                  <a:cubicBezTo>
                    <a:pt x="33" y="26"/>
                    <a:pt x="34" y="23"/>
                    <a:pt x="35" y="22"/>
                  </a:cubicBezTo>
                  <a:cubicBezTo>
                    <a:pt x="37" y="21"/>
                    <a:pt x="41" y="22"/>
                    <a:pt x="44" y="25"/>
                  </a:cubicBezTo>
                  <a:cubicBezTo>
                    <a:pt x="45" y="25"/>
                    <a:pt x="46" y="26"/>
                    <a:pt x="46" y="27"/>
                  </a:cubicBezTo>
                  <a:close/>
                  <a:moveTo>
                    <a:pt x="26" y="39"/>
                  </a:moveTo>
                  <a:cubicBezTo>
                    <a:pt x="24" y="40"/>
                    <a:pt x="23" y="42"/>
                    <a:pt x="21" y="44"/>
                  </a:cubicBezTo>
                  <a:cubicBezTo>
                    <a:pt x="22" y="42"/>
                    <a:pt x="22" y="40"/>
                    <a:pt x="23" y="38"/>
                  </a:cubicBezTo>
                  <a:cubicBezTo>
                    <a:pt x="23" y="35"/>
                    <a:pt x="24" y="33"/>
                    <a:pt x="25" y="32"/>
                  </a:cubicBezTo>
                  <a:cubicBezTo>
                    <a:pt x="25" y="34"/>
                    <a:pt x="26" y="36"/>
                    <a:pt x="26" y="39"/>
                  </a:cubicBezTo>
                  <a:close/>
                  <a:moveTo>
                    <a:pt x="33" y="60"/>
                  </a:moveTo>
                  <a:cubicBezTo>
                    <a:pt x="29" y="60"/>
                    <a:pt x="25" y="60"/>
                    <a:pt x="24" y="58"/>
                  </a:cubicBezTo>
                  <a:cubicBezTo>
                    <a:pt x="23" y="56"/>
                    <a:pt x="25" y="52"/>
                    <a:pt x="27" y="49"/>
                  </a:cubicBezTo>
                  <a:cubicBezTo>
                    <a:pt x="28" y="48"/>
                    <a:pt x="28" y="48"/>
                    <a:pt x="29" y="47"/>
                  </a:cubicBezTo>
                  <a:cubicBezTo>
                    <a:pt x="30" y="49"/>
                    <a:pt x="31" y="51"/>
                    <a:pt x="32" y="54"/>
                  </a:cubicBezTo>
                  <a:cubicBezTo>
                    <a:pt x="33" y="56"/>
                    <a:pt x="34" y="58"/>
                    <a:pt x="36" y="60"/>
                  </a:cubicBezTo>
                  <a:cubicBezTo>
                    <a:pt x="35" y="60"/>
                    <a:pt x="34" y="60"/>
                    <a:pt x="33" y="60"/>
                  </a:cubicBezTo>
                  <a:close/>
                  <a:moveTo>
                    <a:pt x="35" y="41"/>
                  </a:moveTo>
                  <a:cubicBezTo>
                    <a:pt x="37" y="40"/>
                    <a:pt x="40" y="38"/>
                    <a:pt x="43" y="36"/>
                  </a:cubicBezTo>
                  <a:cubicBezTo>
                    <a:pt x="46" y="35"/>
                    <a:pt x="49" y="34"/>
                    <a:pt x="52" y="33"/>
                  </a:cubicBezTo>
                  <a:cubicBezTo>
                    <a:pt x="53" y="35"/>
                    <a:pt x="55" y="38"/>
                    <a:pt x="57" y="41"/>
                  </a:cubicBezTo>
                  <a:cubicBezTo>
                    <a:pt x="58" y="44"/>
                    <a:pt x="59" y="46"/>
                    <a:pt x="60" y="49"/>
                  </a:cubicBezTo>
                  <a:cubicBezTo>
                    <a:pt x="58" y="51"/>
                    <a:pt x="55" y="53"/>
                    <a:pt x="52" y="54"/>
                  </a:cubicBezTo>
                  <a:cubicBezTo>
                    <a:pt x="49" y="56"/>
                    <a:pt x="47" y="57"/>
                    <a:pt x="44" y="58"/>
                  </a:cubicBezTo>
                  <a:cubicBezTo>
                    <a:pt x="42" y="56"/>
                    <a:pt x="40" y="53"/>
                    <a:pt x="39" y="50"/>
                  </a:cubicBezTo>
                  <a:cubicBezTo>
                    <a:pt x="37" y="47"/>
                    <a:pt x="36" y="44"/>
                    <a:pt x="35" y="41"/>
                  </a:cubicBezTo>
                  <a:close/>
                  <a:moveTo>
                    <a:pt x="60" y="31"/>
                  </a:moveTo>
                  <a:cubicBezTo>
                    <a:pt x="60" y="31"/>
                    <a:pt x="61" y="31"/>
                    <a:pt x="62" y="31"/>
                  </a:cubicBezTo>
                  <a:cubicBezTo>
                    <a:pt x="67" y="30"/>
                    <a:pt x="70" y="31"/>
                    <a:pt x="71" y="33"/>
                  </a:cubicBezTo>
                  <a:cubicBezTo>
                    <a:pt x="72" y="35"/>
                    <a:pt x="71" y="38"/>
                    <a:pt x="68" y="42"/>
                  </a:cubicBezTo>
                  <a:cubicBezTo>
                    <a:pt x="68" y="43"/>
                    <a:pt x="67" y="43"/>
                    <a:pt x="66" y="44"/>
                  </a:cubicBezTo>
                  <a:cubicBezTo>
                    <a:pt x="66" y="42"/>
                    <a:pt x="65" y="39"/>
                    <a:pt x="63" y="37"/>
                  </a:cubicBezTo>
                  <a:cubicBezTo>
                    <a:pt x="62" y="35"/>
                    <a:pt x="61" y="33"/>
                    <a:pt x="60" y="31"/>
                  </a:cubicBezTo>
                  <a:close/>
                  <a:moveTo>
                    <a:pt x="71" y="104"/>
                  </a:moveTo>
                  <a:cubicBezTo>
                    <a:pt x="71" y="112"/>
                    <a:pt x="71" y="112"/>
                    <a:pt x="71" y="112"/>
                  </a:cubicBezTo>
                  <a:cubicBezTo>
                    <a:pt x="30" y="112"/>
                    <a:pt x="30" y="112"/>
                    <a:pt x="30" y="112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44" y="104"/>
                    <a:pt x="44" y="104"/>
                    <a:pt x="44" y="104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32" y="92"/>
                    <a:pt x="22" y="87"/>
                    <a:pt x="14" y="79"/>
                  </a:cubicBezTo>
                  <a:cubicBezTo>
                    <a:pt x="5" y="71"/>
                    <a:pt x="0" y="59"/>
                    <a:pt x="0" y="45"/>
                  </a:cubicBezTo>
                  <a:cubicBezTo>
                    <a:pt x="0" y="32"/>
                    <a:pt x="5" y="20"/>
                    <a:pt x="14" y="12"/>
                  </a:cubicBezTo>
                  <a:cubicBezTo>
                    <a:pt x="19" y="7"/>
                    <a:pt x="25" y="3"/>
                    <a:pt x="32" y="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1" y="11"/>
                    <a:pt x="25" y="14"/>
                    <a:pt x="21" y="18"/>
                  </a:cubicBezTo>
                  <a:cubicBezTo>
                    <a:pt x="14" y="25"/>
                    <a:pt x="9" y="35"/>
                    <a:pt x="9" y="45"/>
                  </a:cubicBezTo>
                  <a:cubicBezTo>
                    <a:pt x="9" y="56"/>
                    <a:pt x="14" y="65"/>
                    <a:pt x="21" y="72"/>
                  </a:cubicBezTo>
                  <a:cubicBezTo>
                    <a:pt x="27" y="79"/>
                    <a:pt x="37" y="84"/>
                    <a:pt x="48" y="84"/>
                  </a:cubicBezTo>
                  <a:cubicBezTo>
                    <a:pt x="57" y="84"/>
                    <a:pt x="65" y="80"/>
                    <a:pt x="72" y="75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70" y="88"/>
                    <a:pt x="63" y="91"/>
                    <a:pt x="56" y="92"/>
                  </a:cubicBezTo>
                  <a:cubicBezTo>
                    <a:pt x="56" y="104"/>
                    <a:pt x="56" y="104"/>
                    <a:pt x="56" y="104"/>
                  </a:cubicBezTo>
                  <a:lnTo>
                    <a:pt x="71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99" name="椭圆 98"/>
          <p:cNvSpPr/>
          <p:nvPr>
            <p:custDataLst>
              <p:tags r:id="rId6"/>
            </p:custDataLst>
          </p:nvPr>
        </p:nvSpPr>
        <p:spPr>
          <a:xfrm>
            <a:off x="6846359" y="3277082"/>
            <a:ext cx="289104" cy="289104"/>
          </a:xfrm>
          <a:prstGeom prst="ellipse">
            <a:avLst/>
          </a:prstGeom>
          <a:solidFill>
            <a:srgbClr val="FFD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5" name="组合 4"/>
          <p:cNvGrpSpPr/>
          <p:nvPr>
            <p:custDataLst>
              <p:tags r:id="rId7"/>
            </p:custDataLst>
          </p:nvPr>
        </p:nvGrpSpPr>
        <p:grpSpPr>
          <a:xfrm>
            <a:off x="803753" y="1593619"/>
            <a:ext cx="3614063" cy="816863"/>
            <a:chOff x="803753" y="1593619"/>
            <a:chExt cx="3614063" cy="816863"/>
          </a:xfrm>
        </p:grpSpPr>
        <p:sp>
          <p:nvSpPr>
            <p:cNvPr id="100" name="矩形 99"/>
            <p:cNvSpPr/>
            <p:nvPr>
              <p:custDataLst>
                <p:tags r:id="rId23"/>
              </p:custDataLst>
            </p:nvPr>
          </p:nvSpPr>
          <p:spPr>
            <a:xfrm>
              <a:off x="844297" y="1593619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3.4.1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1" name="矩形 100"/>
            <p:cNvSpPr/>
            <p:nvPr>
              <p:custDataLst>
                <p:tags r:id="rId24"/>
              </p:custDataLst>
            </p:nvPr>
          </p:nvSpPr>
          <p:spPr>
            <a:xfrm>
              <a:off x="803753" y="2065388"/>
              <a:ext cx="3614063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6" name="组合 5"/>
          <p:cNvGrpSpPr/>
          <p:nvPr>
            <p:custDataLst>
              <p:tags r:id="rId8"/>
            </p:custDataLst>
          </p:nvPr>
        </p:nvGrpSpPr>
        <p:grpSpPr>
          <a:xfrm>
            <a:off x="803753" y="3167140"/>
            <a:ext cx="3614063" cy="816863"/>
            <a:chOff x="803753" y="3167140"/>
            <a:chExt cx="3614063" cy="816863"/>
          </a:xfrm>
        </p:grpSpPr>
        <p:sp>
          <p:nvSpPr>
            <p:cNvPr id="102" name="矩形 101"/>
            <p:cNvSpPr/>
            <p:nvPr>
              <p:custDataLst>
                <p:tags r:id="rId21"/>
              </p:custDataLst>
            </p:nvPr>
          </p:nvSpPr>
          <p:spPr>
            <a:xfrm>
              <a:off x="844297" y="3167140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3.4.3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3" name="矩形 102"/>
            <p:cNvSpPr/>
            <p:nvPr>
              <p:custDataLst>
                <p:tags r:id="rId22"/>
              </p:custDataLst>
            </p:nvPr>
          </p:nvSpPr>
          <p:spPr>
            <a:xfrm>
              <a:off x="803753" y="3638909"/>
              <a:ext cx="3614063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>
            <a:off x="803753" y="4740661"/>
            <a:ext cx="3614063" cy="816863"/>
            <a:chOff x="803753" y="4740661"/>
            <a:chExt cx="3614063" cy="816863"/>
          </a:xfrm>
        </p:grpSpPr>
        <p:sp>
          <p:nvSpPr>
            <p:cNvPr id="104" name="矩形 103"/>
            <p:cNvSpPr/>
            <p:nvPr>
              <p:custDataLst>
                <p:tags r:id="rId19"/>
              </p:custDataLst>
            </p:nvPr>
          </p:nvSpPr>
          <p:spPr>
            <a:xfrm>
              <a:off x="844297" y="4740661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3.4.5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5" name="矩形 104"/>
            <p:cNvSpPr/>
            <p:nvPr>
              <p:custDataLst>
                <p:tags r:id="rId20"/>
              </p:custDataLst>
            </p:nvPr>
          </p:nvSpPr>
          <p:spPr>
            <a:xfrm>
              <a:off x="803753" y="5212430"/>
              <a:ext cx="3614063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3.4.5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8" name="组合 7"/>
          <p:cNvGrpSpPr/>
          <p:nvPr>
            <p:custDataLst>
              <p:tags r:id="rId10"/>
            </p:custDataLst>
          </p:nvPr>
        </p:nvGrpSpPr>
        <p:grpSpPr>
          <a:xfrm>
            <a:off x="7830456" y="1593619"/>
            <a:ext cx="3614063" cy="816863"/>
            <a:chOff x="7830456" y="1593619"/>
            <a:chExt cx="3614063" cy="816863"/>
          </a:xfrm>
        </p:grpSpPr>
        <p:sp>
          <p:nvSpPr>
            <p:cNvPr id="106" name="矩形 105"/>
            <p:cNvSpPr/>
            <p:nvPr>
              <p:custDataLst>
                <p:tags r:id="rId17"/>
              </p:custDataLst>
            </p:nvPr>
          </p:nvSpPr>
          <p:spPr>
            <a:xfrm>
              <a:off x="9319973" y="1593619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3.4.2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7" name="矩形 106"/>
            <p:cNvSpPr/>
            <p:nvPr>
              <p:custDataLst>
                <p:tags r:id="rId18"/>
              </p:custDataLst>
            </p:nvPr>
          </p:nvSpPr>
          <p:spPr>
            <a:xfrm>
              <a:off x="7830456" y="2065388"/>
              <a:ext cx="3614063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9" name="组合 8"/>
          <p:cNvGrpSpPr/>
          <p:nvPr>
            <p:custDataLst>
              <p:tags r:id="rId11"/>
            </p:custDataLst>
          </p:nvPr>
        </p:nvGrpSpPr>
        <p:grpSpPr>
          <a:xfrm>
            <a:off x="7830456" y="3167140"/>
            <a:ext cx="3614063" cy="816863"/>
            <a:chOff x="7830456" y="3167140"/>
            <a:chExt cx="3614063" cy="816863"/>
          </a:xfrm>
        </p:grpSpPr>
        <p:sp>
          <p:nvSpPr>
            <p:cNvPr id="108" name="矩形 107"/>
            <p:cNvSpPr/>
            <p:nvPr>
              <p:custDataLst>
                <p:tags r:id="rId15"/>
              </p:custDataLst>
            </p:nvPr>
          </p:nvSpPr>
          <p:spPr>
            <a:xfrm>
              <a:off x="9319973" y="3167140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3.4.4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9" name="矩形 108"/>
            <p:cNvSpPr/>
            <p:nvPr>
              <p:custDataLst>
                <p:tags r:id="rId16"/>
              </p:custDataLst>
            </p:nvPr>
          </p:nvSpPr>
          <p:spPr>
            <a:xfrm>
              <a:off x="7830456" y="3638909"/>
              <a:ext cx="3614063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3.4.4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10" name="组合 9"/>
          <p:cNvGrpSpPr/>
          <p:nvPr>
            <p:custDataLst>
              <p:tags r:id="rId12"/>
            </p:custDataLst>
          </p:nvPr>
        </p:nvGrpSpPr>
        <p:grpSpPr>
          <a:xfrm>
            <a:off x="7830456" y="4740661"/>
            <a:ext cx="3614063" cy="816863"/>
            <a:chOff x="7830456" y="4740661"/>
            <a:chExt cx="3614063" cy="816863"/>
          </a:xfrm>
        </p:grpSpPr>
        <p:sp>
          <p:nvSpPr>
            <p:cNvPr id="110" name="矩形 109"/>
            <p:cNvSpPr/>
            <p:nvPr>
              <p:custDataLst>
                <p:tags r:id="rId13"/>
              </p:custDataLst>
            </p:nvPr>
          </p:nvSpPr>
          <p:spPr>
            <a:xfrm>
              <a:off x="9319973" y="4740661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3.4.6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矩形 110"/>
            <p:cNvSpPr/>
            <p:nvPr>
              <p:custDataLst>
                <p:tags r:id="rId14"/>
              </p:custDataLst>
            </p:nvPr>
          </p:nvSpPr>
          <p:spPr>
            <a:xfrm>
              <a:off x="7830456" y="5212430"/>
              <a:ext cx="3614063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3.4.6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454598">
            <a:off x="4874322" y="1720645"/>
            <a:ext cx="2516777" cy="251677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612003" y="2774466"/>
            <a:ext cx="4835215" cy="960729"/>
            <a:chOff x="3612003" y="2774466"/>
            <a:chExt cx="4835215" cy="960729"/>
          </a:xfrm>
        </p:grpSpPr>
        <p:sp>
          <p:nvSpPr>
            <p:cNvPr id="7" name="文本框 6"/>
            <p:cNvSpPr txBox="1"/>
            <p:nvPr/>
          </p:nvSpPr>
          <p:spPr>
            <a:xfrm>
              <a:off x="4613155" y="2774466"/>
              <a:ext cx="3834063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5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2003" y="2811865"/>
              <a:ext cx="10157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04</a:t>
              </a:r>
              <a:endParaRPr lang="zh-CN" altLang="en-US" sz="5400" dirty="0">
                <a:solidFill>
                  <a:srgbClr val="D1E6A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85422" y="3838500"/>
            <a:ext cx="4894576" cy="844345"/>
            <a:chOff x="3685422" y="3838500"/>
            <a:chExt cx="4894576" cy="844345"/>
          </a:xfrm>
        </p:grpSpPr>
        <p:sp>
          <p:nvSpPr>
            <p:cNvPr id="6" name="矩形 5"/>
            <p:cNvSpPr/>
            <p:nvPr/>
          </p:nvSpPr>
          <p:spPr>
            <a:xfrm>
              <a:off x="3685422" y="3838500"/>
              <a:ext cx="4894576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</a:t>
              </a:r>
              <a:r>
                <a:rPr lang="zh-CN" altLang="en-US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概述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798277" y="4682845"/>
              <a:ext cx="4648941" cy="0"/>
            </a:xfrm>
            <a:prstGeom prst="line">
              <a:avLst/>
            </a:prstGeom>
            <a:ln>
              <a:solidFill>
                <a:srgbClr val="FFDE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4.1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948074" y="3356643"/>
            <a:ext cx="5150522" cy="2693784"/>
            <a:chOff x="5948074" y="3356643"/>
            <a:chExt cx="5150522" cy="2693784"/>
          </a:xfrm>
        </p:grpSpPr>
        <p:sp>
          <p:nvSpPr>
            <p:cNvPr id="20" name="矩形 19"/>
            <p:cNvSpPr/>
            <p:nvPr/>
          </p:nvSpPr>
          <p:spPr>
            <a:xfrm>
              <a:off x="5948074" y="4220699"/>
              <a:ext cx="186292" cy="1296184"/>
            </a:xfrm>
            <a:prstGeom prst="rect">
              <a:avLst/>
            </a:prstGeom>
            <a:solidFill>
              <a:srgbClr val="FFD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201312" y="3500659"/>
              <a:ext cx="186292" cy="2016224"/>
            </a:xfrm>
            <a:prstGeom prst="rect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454552" y="3860699"/>
              <a:ext cx="186292" cy="16561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707791" y="4508771"/>
              <a:ext cx="186292" cy="1008112"/>
            </a:xfrm>
            <a:prstGeom prst="rect">
              <a:avLst/>
            </a:prstGeom>
            <a:solidFill>
              <a:srgbClr val="A8D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392516" y="3500659"/>
              <a:ext cx="186292" cy="2016224"/>
            </a:xfrm>
            <a:prstGeom prst="rect">
              <a:avLst/>
            </a:prstGeom>
            <a:solidFill>
              <a:srgbClr val="FFD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45754" y="4148731"/>
              <a:ext cx="186292" cy="1368152"/>
            </a:xfrm>
            <a:prstGeom prst="rect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902547" y="4508771"/>
              <a:ext cx="186292" cy="1008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156661" y="4796803"/>
              <a:ext cx="186292" cy="720080"/>
            </a:xfrm>
            <a:prstGeom prst="rect">
              <a:avLst/>
            </a:prstGeom>
            <a:solidFill>
              <a:srgbClr val="A8D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808327" y="4724795"/>
              <a:ext cx="186292" cy="792088"/>
            </a:xfrm>
            <a:prstGeom prst="rect">
              <a:avLst/>
            </a:prstGeom>
            <a:solidFill>
              <a:srgbClr val="FFD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061566" y="4796803"/>
              <a:ext cx="186292" cy="720080"/>
            </a:xfrm>
            <a:prstGeom prst="rect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9314804" y="5012827"/>
              <a:ext cx="186292" cy="5040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567544" y="3356643"/>
              <a:ext cx="186292" cy="2160240"/>
            </a:xfrm>
            <a:prstGeom prst="rect">
              <a:avLst/>
            </a:prstGeom>
            <a:solidFill>
              <a:srgbClr val="A8D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153088" y="3754947"/>
              <a:ext cx="186292" cy="1761936"/>
            </a:xfrm>
            <a:prstGeom prst="rect">
              <a:avLst/>
            </a:prstGeom>
            <a:solidFill>
              <a:srgbClr val="FFDE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0403996" y="3356643"/>
              <a:ext cx="186292" cy="2160240"/>
            </a:xfrm>
            <a:prstGeom prst="rect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0654903" y="3572667"/>
              <a:ext cx="186292" cy="19442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0912304" y="4364755"/>
              <a:ext cx="186292" cy="1152128"/>
            </a:xfrm>
            <a:prstGeom prst="rect">
              <a:avLst/>
            </a:prstGeom>
            <a:solidFill>
              <a:srgbClr val="A8D0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012432" y="5516883"/>
              <a:ext cx="896353" cy="533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433669" y="5516883"/>
              <a:ext cx="896353" cy="533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729274" y="5516883"/>
              <a:ext cx="896353" cy="533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118957" y="5516883"/>
              <a:ext cx="896353" cy="533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29376" y="1526915"/>
            <a:ext cx="10507657" cy="868314"/>
            <a:chOff x="1425316" y="1951232"/>
            <a:chExt cx="10507657" cy="868314"/>
          </a:xfrm>
        </p:grpSpPr>
        <p:sp>
          <p:nvSpPr>
            <p:cNvPr id="52" name="矩形 51"/>
            <p:cNvSpPr/>
            <p:nvPr/>
          </p:nvSpPr>
          <p:spPr>
            <a:xfrm>
              <a:off x="2148611" y="1951232"/>
              <a:ext cx="249760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4.1.1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矩形 55"/>
            <p:cNvSpPr>
              <a:spLocks noChangeArrowheads="1"/>
            </p:cNvSpPr>
            <p:nvPr/>
          </p:nvSpPr>
          <p:spPr bwMode="auto">
            <a:xfrm>
              <a:off x="1425316" y="2474452"/>
              <a:ext cx="10507657" cy="345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4.1.1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57" name="person-learning-by-reading_45825"/>
            <p:cNvSpPr>
              <a:spLocks noChangeAspect="1"/>
            </p:cNvSpPr>
            <p:nvPr/>
          </p:nvSpPr>
          <p:spPr bwMode="auto">
            <a:xfrm>
              <a:off x="1538282" y="1951232"/>
              <a:ext cx="504000" cy="428212"/>
            </a:xfrm>
            <a:custGeom>
              <a:avLst/>
              <a:gdLst>
                <a:gd name="T0" fmla="*/ 389 w 416"/>
                <a:gd name="T1" fmla="*/ 183 h 378"/>
                <a:gd name="T2" fmla="*/ 373 w 416"/>
                <a:gd name="T3" fmla="*/ 183 h 378"/>
                <a:gd name="T4" fmla="*/ 373 w 416"/>
                <a:gd name="T5" fmla="*/ 133 h 378"/>
                <a:gd name="T6" fmla="*/ 368 w 416"/>
                <a:gd name="T7" fmla="*/ 122 h 378"/>
                <a:gd name="T8" fmla="*/ 285 w 416"/>
                <a:gd name="T9" fmla="*/ 92 h 378"/>
                <a:gd name="T10" fmla="*/ 282 w 416"/>
                <a:gd name="T11" fmla="*/ 92 h 378"/>
                <a:gd name="T12" fmla="*/ 283 w 416"/>
                <a:gd name="T13" fmla="*/ 81 h 378"/>
                <a:gd name="T14" fmla="*/ 202 w 416"/>
                <a:gd name="T15" fmla="*/ 0 h 378"/>
                <a:gd name="T16" fmla="*/ 120 w 416"/>
                <a:gd name="T17" fmla="*/ 81 h 378"/>
                <a:gd name="T18" fmla="*/ 121 w 416"/>
                <a:gd name="T19" fmla="*/ 92 h 378"/>
                <a:gd name="T20" fmla="*/ 41 w 416"/>
                <a:gd name="T21" fmla="*/ 122 h 378"/>
                <a:gd name="T22" fmla="*/ 36 w 416"/>
                <a:gd name="T23" fmla="*/ 133 h 378"/>
                <a:gd name="T24" fmla="*/ 36 w 416"/>
                <a:gd name="T25" fmla="*/ 183 h 378"/>
                <a:gd name="T26" fmla="*/ 27 w 416"/>
                <a:gd name="T27" fmla="*/ 183 h 378"/>
                <a:gd name="T28" fmla="*/ 0 w 416"/>
                <a:gd name="T29" fmla="*/ 210 h 378"/>
                <a:gd name="T30" fmla="*/ 0 w 416"/>
                <a:gd name="T31" fmla="*/ 238 h 378"/>
                <a:gd name="T32" fmla="*/ 27 w 416"/>
                <a:gd name="T33" fmla="*/ 264 h 378"/>
                <a:gd name="T34" fmla="*/ 36 w 416"/>
                <a:gd name="T35" fmla="*/ 264 h 378"/>
                <a:gd name="T36" fmla="*/ 36 w 416"/>
                <a:gd name="T37" fmla="*/ 363 h 378"/>
                <a:gd name="T38" fmla="*/ 43 w 416"/>
                <a:gd name="T39" fmla="*/ 375 h 378"/>
                <a:gd name="T40" fmla="*/ 50 w 416"/>
                <a:gd name="T41" fmla="*/ 376 h 378"/>
                <a:gd name="T42" fmla="*/ 58 w 416"/>
                <a:gd name="T43" fmla="*/ 374 h 378"/>
                <a:gd name="T44" fmla="*/ 124 w 416"/>
                <a:gd name="T45" fmla="*/ 355 h 378"/>
                <a:gd name="T46" fmla="*/ 194 w 416"/>
                <a:gd name="T47" fmla="*/ 374 h 378"/>
                <a:gd name="T48" fmla="*/ 215 w 416"/>
                <a:gd name="T49" fmla="*/ 374 h 378"/>
                <a:gd name="T50" fmla="*/ 285 w 416"/>
                <a:gd name="T51" fmla="*/ 355 h 378"/>
                <a:gd name="T52" fmla="*/ 351 w 416"/>
                <a:gd name="T53" fmla="*/ 374 h 378"/>
                <a:gd name="T54" fmla="*/ 359 w 416"/>
                <a:gd name="T55" fmla="*/ 376 h 378"/>
                <a:gd name="T56" fmla="*/ 365 w 416"/>
                <a:gd name="T57" fmla="*/ 375 h 378"/>
                <a:gd name="T58" fmla="*/ 373 w 416"/>
                <a:gd name="T59" fmla="*/ 363 h 378"/>
                <a:gd name="T60" fmla="*/ 373 w 416"/>
                <a:gd name="T61" fmla="*/ 264 h 378"/>
                <a:gd name="T62" fmla="*/ 389 w 416"/>
                <a:gd name="T63" fmla="*/ 264 h 378"/>
                <a:gd name="T64" fmla="*/ 416 w 416"/>
                <a:gd name="T65" fmla="*/ 238 h 378"/>
                <a:gd name="T66" fmla="*/ 416 w 416"/>
                <a:gd name="T67" fmla="*/ 210 h 378"/>
                <a:gd name="T68" fmla="*/ 389 w 416"/>
                <a:gd name="T69" fmla="*/ 183 h 378"/>
                <a:gd name="T70" fmla="*/ 124 w 416"/>
                <a:gd name="T71" fmla="*/ 327 h 378"/>
                <a:gd name="T72" fmla="*/ 64 w 416"/>
                <a:gd name="T73" fmla="*/ 340 h 378"/>
                <a:gd name="T74" fmla="*/ 64 w 416"/>
                <a:gd name="T75" fmla="*/ 264 h 378"/>
                <a:gd name="T76" fmla="*/ 82 w 416"/>
                <a:gd name="T77" fmla="*/ 264 h 378"/>
                <a:gd name="T78" fmla="*/ 108 w 416"/>
                <a:gd name="T79" fmla="*/ 238 h 378"/>
                <a:gd name="T80" fmla="*/ 108 w 416"/>
                <a:gd name="T81" fmla="*/ 210 h 378"/>
                <a:gd name="T82" fmla="*/ 82 w 416"/>
                <a:gd name="T83" fmla="*/ 183 h 378"/>
                <a:gd name="T84" fmla="*/ 64 w 416"/>
                <a:gd name="T85" fmla="*/ 183 h 378"/>
                <a:gd name="T86" fmla="*/ 64 w 416"/>
                <a:gd name="T87" fmla="*/ 139 h 378"/>
                <a:gd name="T88" fmla="*/ 123 w 416"/>
                <a:gd name="T89" fmla="*/ 119 h 378"/>
                <a:gd name="T90" fmla="*/ 182 w 416"/>
                <a:gd name="T91" fmla="*/ 136 h 378"/>
                <a:gd name="T92" fmla="*/ 187 w 416"/>
                <a:gd name="T93" fmla="*/ 140 h 378"/>
                <a:gd name="T94" fmla="*/ 187 w 416"/>
                <a:gd name="T95" fmla="*/ 340 h 378"/>
                <a:gd name="T96" fmla="*/ 124 w 416"/>
                <a:gd name="T97" fmla="*/ 327 h 378"/>
                <a:gd name="T98" fmla="*/ 346 w 416"/>
                <a:gd name="T99" fmla="*/ 340 h 378"/>
                <a:gd name="T100" fmla="*/ 285 w 416"/>
                <a:gd name="T101" fmla="*/ 327 h 378"/>
                <a:gd name="T102" fmla="*/ 223 w 416"/>
                <a:gd name="T103" fmla="*/ 340 h 378"/>
                <a:gd name="T104" fmla="*/ 223 w 416"/>
                <a:gd name="T105" fmla="*/ 138 h 378"/>
                <a:gd name="T106" fmla="*/ 286 w 416"/>
                <a:gd name="T107" fmla="*/ 119 h 378"/>
                <a:gd name="T108" fmla="*/ 346 w 416"/>
                <a:gd name="T109" fmla="*/ 139 h 378"/>
                <a:gd name="T110" fmla="*/ 346 w 416"/>
                <a:gd name="T111" fmla="*/ 183 h 378"/>
                <a:gd name="T112" fmla="*/ 335 w 416"/>
                <a:gd name="T113" fmla="*/ 183 h 378"/>
                <a:gd name="T114" fmla="*/ 308 w 416"/>
                <a:gd name="T115" fmla="*/ 210 h 378"/>
                <a:gd name="T116" fmla="*/ 308 w 416"/>
                <a:gd name="T117" fmla="*/ 238 h 378"/>
                <a:gd name="T118" fmla="*/ 335 w 416"/>
                <a:gd name="T119" fmla="*/ 264 h 378"/>
                <a:gd name="T120" fmla="*/ 346 w 416"/>
                <a:gd name="T121" fmla="*/ 264 h 378"/>
                <a:gd name="T122" fmla="*/ 346 w 416"/>
                <a:gd name="T123" fmla="*/ 340 h 378"/>
                <a:gd name="T124" fmla="*/ 346 w 416"/>
                <a:gd name="T125" fmla="*/ 34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16" h="378">
                  <a:moveTo>
                    <a:pt x="389" y="183"/>
                  </a:moveTo>
                  <a:lnTo>
                    <a:pt x="373" y="183"/>
                  </a:lnTo>
                  <a:lnTo>
                    <a:pt x="373" y="133"/>
                  </a:lnTo>
                  <a:cubicBezTo>
                    <a:pt x="373" y="129"/>
                    <a:pt x="371" y="125"/>
                    <a:pt x="368" y="122"/>
                  </a:cubicBezTo>
                  <a:cubicBezTo>
                    <a:pt x="343" y="102"/>
                    <a:pt x="315" y="92"/>
                    <a:pt x="285" y="92"/>
                  </a:cubicBezTo>
                  <a:cubicBezTo>
                    <a:pt x="284" y="92"/>
                    <a:pt x="283" y="92"/>
                    <a:pt x="282" y="92"/>
                  </a:cubicBezTo>
                  <a:cubicBezTo>
                    <a:pt x="283" y="88"/>
                    <a:pt x="283" y="85"/>
                    <a:pt x="283" y="81"/>
                  </a:cubicBezTo>
                  <a:cubicBezTo>
                    <a:pt x="283" y="36"/>
                    <a:pt x="247" y="0"/>
                    <a:pt x="202" y="0"/>
                  </a:cubicBezTo>
                  <a:cubicBezTo>
                    <a:pt x="157" y="0"/>
                    <a:pt x="120" y="36"/>
                    <a:pt x="120" y="81"/>
                  </a:cubicBezTo>
                  <a:cubicBezTo>
                    <a:pt x="120" y="85"/>
                    <a:pt x="120" y="88"/>
                    <a:pt x="121" y="92"/>
                  </a:cubicBezTo>
                  <a:cubicBezTo>
                    <a:pt x="92" y="92"/>
                    <a:pt x="65" y="102"/>
                    <a:pt x="41" y="122"/>
                  </a:cubicBezTo>
                  <a:cubicBezTo>
                    <a:pt x="38" y="125"/>
                    <a:pt x="36" y="129"/>
                    <a:pt x="36" y="133"/>
                  </a:cubicBezTo>
                  <a:lnTo>
                    <a:pt x="36" y="183"/>
                  </a:lnTo>
                  <a:lnTo>
                    <a:pt x="27" y="183"/>
                  </a:lnTo>
                  <a:cubicBezTo>
                    <a:pt x="12" y="183"/>
                    <a:pt x="0" y="195"/>
                    <a:pt x="0" y="210"/>
                  </a:cubicBezTo>
                  <a:lnTo>
                    <a:pt x="0" y="238"/>
                  </a:lnTo>
                  <a:cubicBezTo>
                    <a:pt x="0" y="253"/>
                    <a:pt x="12" y="264"/>
                    <a:pt x="27" y="264"/>
                  </a:cubicBezTo>
                  <a:lnTo>
                    <a:pt x="36" y="264"/>
                  </a:lnTo>
                  <a:lnTo>
                    <a:pt x="36" y="363"/>
                  </a:lnTo>
                  <a:cubicBezTo>
                    <a:pt x="36" y="368"/>
                    <a:pt x="39" y="373"/>
                    <a:pt x="43" y="375"/>
                  </a:cubicBezTo>
                  <a:cubicBezTo>
                    <a:pt x="45" y="376"/>
                    <a:pt x="47" y="376"/>
                    <a:pt x="50" y="376"/>
                  </a:cubicBezTo>
                  <a:cubicBezTo>
                    <a:pt x="52" y="376"/>
                    <a:pt x="55" y="375"/>
                    <a:pt x="58" y="374"/>
                  </a:cubicBezTo>
                  <a:cubicBezTo>
                    <a:pt x="58" y="373"/>
                    <a:pt x="84" y="355"/>
                    <a:pt x="124" y="355"/>
                  </a:cubicBezTo>
                  <a:cubicBezTo>
                    <a:pt x="147" y="355"/>
                    <a:pt x="171" y="361"/>
                    <a:pt x="194" y="374"/>
                  </a:cubicBezTo>
                  <a:cubicBezTo>
                    <a:pt x="202" y="378"/>
                    <a:pt x="212" y="375"/>
                    <a:pt x="215" y="374"/>
                  </a:cubicBezTo>
                  <a:cubicBezTo>
                    <a:pt x="238" y="361"/>
                    <a:pt x="262" y="355"/>
                    <a:pt x="285" y="355"/>
                  </a:cubicBezTo>
                  <a:cubicBezTo>
                    <a:pt x="324" y="355"/>
                    <a:pt x="350" y="373"/>
                    <a:pt x="351" y="374"/>
                  </a:cubicBezTo>
                  <a:cubicBezTo>
                    <a:pt x="353" y="375"/>
                    <a:pt x="356" y="376"/>
                    <a:pt x="359" y="376"/>
                  </a:cubicBezTo>
                  <a:cubicBezTo>
                    <a:pt x="361" y="376"/>
                    <a:pt x="363" y="376"/>
                    <a:pt x="365" y="375"/>
                  </a:cubicBezTo>
                  <a:cubicBezTo>
                    <a:pt x="370" y="373"/>
                    <a:pt x="373" y="368"/>
                    <a:pt x="373" y="363"/>
                  </a:cubicBezTo>
                  <a:lnTo>
                    <a:pt x="373" y="264"/>
                  </a:lnTo>
                  <a:lnTo>
                    <a:pt x="389" y="264"/>
                  </a:lnTo>
                  <a:cubicBezTo>
                    <a:pt x="404" y="264"/>
                    <a:pt x="416" y="253"/>
                    <a:pt x="416" y="238"/>
                  </a:cubicBezTo>
                  <a:lnTo>
                    <a:pt x="416" y="210"/>
                  </a:lnTo>
                  <a:cubicBezTo>
                    <a:pt x="416" y="195"/>
                    <a:pt x="404" y="183"/>
                    <a:pt x="389" y="183"/>
                  </a:cubicBezTo>
                  <a:close/>
                  <a:moveTo>
                    <a:pt x="124" y="327"/>
                  </a:moveTo>
                  <a:cubicBezTo>
                    <a:pt x="99" y="327"/>
                    <a:pt x="77" y="334"/>
                    <a:pt x="64" y="340"/>
                  </a:cubicBezTo>
                  <a:lnTo>
                    <a:pt x="64" y="264"/>
                  </a:lnTo>
                  <a:lnTo>
                    <a:pt x="82" y="264"/>
                  </a:lnTo>
                  <a:cubicBezTo>
                    <a:pt x="97" y="264"/>
                    <a:pt x="108" y="253"/>
                    <a:pt x="108" y="238"/>
                  </a:cubicBezTo>
                  <a:lnTo>
                    <a:pt x="108" y="210"/>
                  </a:lnTo>
                  <a:cubicBezTo>
                    <a:pt x="108" y="195"/>
                    <a:pt x="97" y="183"/>
                    <a:pt x="82" y="183"/>
                  </a:cubicBezTo>
                  <a:lnTo>
                    <a:pt x="64" y="183"/>
                  </a:lnTo>
                  <a:lnTo>
                    <a:pt x="64" y="139"/>
                  </a:lnTo>
                  <a:cubicBezTo>
                    <a:pt x="81" y="126"/>
                    <a:pt x="102" y="119"/>
                    <a:pt x="123" y="119"/>
                  </a:cubicBezTo>
                  <a:cubicBezTo>
                    <a:pt x="149" y="119"/>
                    <a:pt x="171" y="129"/>
                    <a:pt x="182" y="136"/>
                  </a:cubicBezTo>
                  <a:cubicBezTo>
                    <a:pt x="184" y="137"/>
                    <a:pt x="185" y="139"/>
                    <a:pt x="187" y="140"/>
                  </a:cubicBezTo>
                  <a:lnTo>
                    <a:pt x="187" y="340"/>
                  </a:lnTo>
                  <a:cubicBezTo>
                    <a:pt x="166" y="332"/>
                    <a:pt x="145" y="327"/>
                    <a:pt x="124" y="327"/>
                  </a:cubicBezTo>
                  <a:close/>
                  <a:moveTo>
                    <a:pt x="346" y="340"/>
                  </a:moveTo>
                  <a:cubicBezTo>
                    <a:pt x="331" y="334"/>
                    <a:pt x="311" y="327"/>
                    <a:pt x="285" y="327"/>
                  </a:cubicBezTo>
                  <a:cubicBezTo>
                    <a:pt x="264" y="327"/>
                    <a:pt x="242" y="332"/>
                    <a:pt x="223" y="340"/>
                  </a:cubicBezTo>
                  <a:lnTo>
                    <a:pt x="223" y="138"/>
                  </a:lnTo>
                  <a:cubicBezTo>
                    <a:pt x="232" y="132"/>
                    <a:pt x="257" y="119"/>
                    <a:pt x="286" y="119"/>
                  </a:cubicBezTo>
                  <a:cubicBezTo>
                    <a:pt x="307" y="119"/>
                    <a:pt x="327" y="126"/>
                    <a:pt x="346" y="139"/>
                  </a:cubicBezTo>
                  <a:lnTo>
                    <a:pt x="346" y="183"/>
                  </a:lnTo>
                  <a:lnTo>
                    <a:pt x="335" y="183"/>
                  </a:lnTo>
                  <a:cubicBezTo>
                    <a:pt x="320" y="183"/>
                    <a:pt x="308" y="195"/>
                    <a:pt x="308" y="210"/>
                  </a:cubicBezTo>
                  <a:lnTo>
                    <a:pt x="308" y="238"/>
                  </a:lnTo>
                  <a:cubicBezTo>
                    <a:pt x="308" y="253"/>
                    <a:pt x="320" y="264"/>
                    <a:pt x="335" y="264"/>
                  </a:cubicBezTo>
                  <a:lnTo>
                    <a:pt x="346" y="264"/>
                  </a:lnTo>
                  <a:lnTo>
                    <a:pt x="346" y="340"/>
                  </a:lnTo>
                  <a:lnTo>
                    <a:pt x="346" y="340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16412" y="3177597"/>
            <a:ext cx="4673226" cy="868314"/>
            <a:chOff x="1425317" y="3551018"/>
            <a:chExt cx="4673226" cy="868314"/>
          </a:xfrm>
        </p:grpSpPr>
        <p:sp>
          <p:nvSpPr>
            <p:cNvPr id="60" name="computer-with-graduate-cap-on-screen_43208"/>
            <p:cNvSpPr>
              <a:spLocks noChangeAspect="1"/>
            </p:cNvSpPr>
            <p:nvPr/>
          </p:nvSpPr>
          <p:spPr bwMode="auto">
            <a:xfrm>
              <a:off x="1538282" y="3577752"/>
              <a:ext cx="504000" cy="427038"/>
            </a:xfrm>
            <a:custGeom>
              <a:avLst/>
              <a:gdLst>
                <a:gd name="connsiteX0" fmla="*/ 244050 w 587155"/>
                <a:gd name="connsiteY0" fmla="*/ 432975 h 497495"/>
                <a:gd name="connsiteX1" fmla="*/ 235436 w 587155"/>
                <a:gd name="connsiteY1" fmla="*/ 471687 h 497495"/>
                <a:gd name="connsiteX2" fmla="*/ 351719 w 587155"/>
                <a:gd name="connsiteY2" fmla="*/ 471687 h 497495"/>
                <a:gd name="connsiteX3" fmla="*/ 343105 w 587155"/>
                <a:gd name="connsiteY3" fmla="*/ 432975 h 497495"/>
                <a:gd name="connsiteX4" fmla="*/ 41632 w 587155"/>
                <a:gd name="connsiteY4" fmla="*/ 309670 h 497495"/>
                <a:gd name="connsiteX5" fmla="*/ 545523 w 587155"/>
                <a:gd name="connsiteY5" fmla="*/ 309670 h 497495"/>
                <a:gd name="connsiteX6" fmla="*/ 587155 w 587155"/>
                <a:gd name="connsiteY6" fmla="*/ 497495 h 497495"/>
                <a:gd name="connsiteX7" fmla="*/ 0 w 587155"/>
                <a:gd name="connsiteY7" fmla="*/ 497495 h 497495"/>
                <a:gd name="connsiteX8" fmla="*/ 111959 w 587155"/>
                <a:gd name="connsiteY8" fmla="*/ 91729 h 497495"/>
                <a:gd name="connsiteX9" fmla="*/ 475195 w 587155"/>
                <a:gd name="connsiteY9" fmla="*/ 91729 h 497495"/>
                <a:gd name="connsiteX10" fmla="*/ 475195 w 587155"/>
                <a:gd name="connsiteY10" fmla="*/ 117541 h 497495"/>
                <a:gd name="connsiteX11" fmla="*/ 459402 w 587155"/>
                <a:gd name="connsiteY11" fmla="*/ 117541 h 497495"/>
                <a:gd name="connsiteX12" fmla="*/ 459402 w 587155"/>
                <a:gd name="connsiteY12" fmla="*/ 174901 h 497495"/>
                <a:gd name="connsiteX13" fmla="*/ 468016 w 587155"/>
                <a:gd name="connsiteY13" fmla="*/ 174901 h 497495"/>
                <a:gd name="connsiteX14" fmla="*/ 468016 w 587155"/>
                <a:gd name="connsiteY14" fmla="*/ 223657 h 497495"/>
                <a:gd name="connsiteX15" fmla="*/ 426381 w 587155"/>
                <a:gd name="connsiteY15" fmla="*/ 223657 h 497495"/>
                <a:gd name="connsiteX16" fmla="*/ 426381 w 587155"/>
                <a:gd name="connsiteY16" fmla="*/ 174901 h 497495"/>
                <a:gd name="connsiteX17" fmla="*/ 439302 w 587155"/>
                <a:gd name="connsiteY17" fmla="*/ 174901 h 497495"/>
                <a:gd name="connsiteX18" fmla="*/ 439302 w 587155"/>
                <a:gd name="connsiteY18" fmla="*/ 117541 h 497495"/>
                <a:gd name="connsiteX19" fmla="*/ 413459 w 587155"/>
                <a:gd name="connsiteY19" fmla="*/ 117541 h 497495"/>
                <a:gd name="connsiteX20" fmla="*/ 413459 w 587155"/>
                <a:gd name="connsiteY20" fmla="*/ 199279 h 497495"/>
                <a:gd name="connsiteX21" fmla="*/ 294295 w 587155"/>
                <a:gd name="connsiteY21" fmla="*/ 236563 h 497495"/>
                <a:gd name="connsiteX22" fmla="*/ 167952 w 587155"/>
                <a:gd name="connsiteY22" fmla="*/ 199279 h 497495"/>
                <a:gd name="connsiteX23" fmla="*/ 167952 w 587155"/>
                <a:gd name="connsiteY23" fmla="*/ 117541 h 497495"/>
                <a:gd name="connsiteX24" fmla="*/ 111959 w 587155"/>
                <a:gd name="connsiteY24" fmla="*/ 117541 h 497495"/>
                <a:gd name="connsiteX25" fmla="*/ 78875 w 587155"/>
                <a:gd name="connsiteY25" fmla="*/ 35838 h 497495"/>
                <a:gd name="connsiteX26" fmla="*/ 78875 w 587155"/>
                <a:gd name="connsiteY26" fmla="*/ 268071 h 497495"/>
                <a:gd name="connsiteX27" fmla="*/ 509486 w 587155"/>
                <a:gd name="connsiteY27" fmla="*/ 268071 h 497495"/>
                <a:gd name="connsiteX28" fmla="*/ 509486 w 587155"/>
                <a:gd name="connsiteY28" fmla="*/ 35838 h 497495"/>
                <a:gd name="connsiteX29" fmla="*/ 347289 w 587155"/>
                <a:gd name="connsiteY29" fmla="*/ 35838 h 497495"/>
                <a:gd name="connsiteX30" fmla="*/ 239637 w 587155"/>
                <a:gd name="connsiteY30" fmla="*/ 35838 h 497495"/>
                <a:gd name="connsiteX31" fmla="*/ 42991 w 587155"/>
                <a:gd name="connsiteY31" fmla="*/ 0 h 497495"/>
                <a:gd name="connsiteX32" fmla="*/ 232460 w 587155"/>
                <a:gd name="connsiteY32" fmla="*/ 0 h 497495"/>
                <a:gd name="connsiteX33" fmla="*/ 355902 w 587155"/>
                <a:gd name="connsiteY33" fmla="*/ 0 h 497495"/>
                <a:gd name="connsiteX34" fmla="*/ 543935 w 587155"/>
                <a:gd name="connsiteY34" fmla="*/ 0 h 497495"/>
                <a:gd name="connsiteX35" fmla="*/ 543935 w 587155"/>
                <a:gd name="connsiteY35" fmla="*/ 182059 h 497495"/>
                <a:gd name="connsiteX36" fmla="*/ 543935 w 587155"/>
                <a:gd name="connsiteY36" fmla="*/ 298175 h 497495"/>
                <a:gd name="connsiteX37" fmla="*/ 42991 w 587155"/>
                <a:gd name="connsiteY37" fmla="*/ 298175 h 497495"/>
                <a:gd name="connsiteX38" fmla="*/ 42991 w 587155"/>
                <a:gd name="connsiteY38" fmla="*/ 182059 h 49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7155" h="497495">
                  <a:moveTo>
                    <a:pt x="244050" y="432975"/>
                  </a:moveTo>
                  <a:lnTo>
                    <a:pt x="235436" y="471687"/>
                  </a:lnTo>
                  <a:lnTo>
                    <a:pt x="351719" y="471687"/>
                  </a:lnTo>
                  <a:lnTo>
                    <a:pt x="343105" y="432975"/>
                  </a:lnTo>
                  <a:close/>
                  <a:moveTo>
                    <a:pt x="41632" y="309670"/>
                  </a:moveTo>
                  <a:lnTo>
                    <a:pt x="545523" y="309670"/>
                  </a:lnTo>
                  <a:lnTo>
                    <a:pt x="587155" y="497495"/>
                  </a:lnTo>
                  <a:lnTo>
                    <a:pt x="0" y="497495"/>
                  </a:lnTo>
                  <a:close/>
                  <a:moveTo>
                    <a:pt x="111959" y="91729"/>
                  </a:moveTo>
                  <a:lnTo>
                    <a:pt x="475195" y="91729"/>
                  </a:lnTo>
                  <a:lnTo>
                    <a:pt x="475195" y="117541"/>
                  </a:lnTo>
                  <a:lnTo>
                    <a:pt x="459402" y="117541"/>
                  </a:lnTo>
                  <a:lnTo>
                    <a:pt x="459402" y="174901"/>
                  </a:lnTo>
                  <a:lnTo>
                    <a:pt x="468016" y="174901"/>
                  </a:lnTo>
                  <a:lnTo>
                    <a:pt x="468016" y="223657"/>
                  </a:lnTo>
                  <a:lnTo>
                    <a:pt x="426381" y="223657"/>
                  </a:lnTo>
                  <a:lnTo>
                    <a:pt x="426381" y="174901"/>
                  </a:lnTo>
                  <a:lnTo>
                    <a:pt x="439302" y="174901"/>
                  </a:lnTo>
                  <a:lnTo>
                    <a:pt x="439302" y="117541"/>
                  </a:lnTo>
                  <a:lnTo>
                    <a:pt x="413459" y="117541"/>
                  </a:lnTo>
                  <a:lnTo>
                    <a:pt x="413459" y="199279"/>
                  </a:lnTo>
                  <a:lnTo>
                    <a:pt x="294295" y="236563"/>
                  </a:lnTo>
                  <a:lnTo>
                    <a:pt x="167952" y="199279"/>
                  </a:lnTo>
                  <a:lnTo>
                    <a:pt x="167952" y="117541"/>
                  </a:lnTo>
                  <a:lnTo>
                    <a:pt x="111959" y="117541"/>
                  </a:lnTo>
                  <a:close/>
                  <a:moveTo>
                    <a:pt x="78875" y="35838"/>
                  </a:moveTo>
                  <a:lnTo>
                    <a:pt x="78875" y="268071"/>
                  </a:lnTo>
                  <a:lnTo>
                    <a:pt x="509486" y="268071"/>
                  </a:lnTo>
                  <a:lnTo>
                    <a:pt x="509486" y="35838"/>
                  </a:lnTo>
                  <a:lnTo>
                    <a:pt x="347289" y="35838"/>
                  </a:lnTo>
                  <a:lnTo>
                    <a:pt x="239637" y="35838"/>
                  </a:lnTo>
                  <a:close/>
                  <a:moveTo>
                    <a:pt x="42991" y="0"/>
                  </a:moveTo>
                  <a:lnTo>
                    <a:pt x="232460" y="0"/>
                  </a:lnTo>
                  <a:lnTo>
                    <a:pt x="355902" y="0"/>
                  </a:lnTo>
                  <a:lnTo>
                    <a:pt x="543935" y="0"/>
                  </a:lnTo>
                  <a:lnTo>
                    <a:pt x="543935" y="182059"/>
                  </a:lnTo>
                  <a:lnTo>
                    <a:pt x="543935" y="298175"/>
                  </a:lnTo>
                  <a:lnTo>
                    <a:pt x="42991" y="298175"/>
                  </a:lnTo>
                  <a:lnTo>
                    <a:pt x="42991" y="182059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148611" y="3551018"/>
              <a:ext cx="249760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4.1.2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4" name="矩形 55"/>
            <p:cNvSpPr>
              <a:spLocks noChangeArrowheads="1"/>
            </p:cNvSpPr>
            <p:nvPr/>
          </p:nvSpPr>
          <p:spPr bwMode="auto">
            <a:xfrm>
              <a:off x="1425317" y="4074238"/>
              <a:ext cx="4673226" cy="345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4.1.2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93257" y="4801685"/>
            <a:ext cx="4664470" cy="868314"/>
            <a:chOff x="1425317" y="4880087"/>
            <a:chExt cx="4664470" cy="868314"/>
          </a:xfrm>
        </p:grpSpPr>
        <p:sp>
          <p:nvSpPr>
            <p:cNvPr id="67" name="books-for-study_43023"/>
            <p:cNvSpPr>
              <a:spLocks noChangeAspect="1"/>
            </p:cNvSpPr>
            <p:nvPr/>
          </p:nvSpPr>
          <p:spPr bwMode="auto">
            <a:xfrm>
              <a:off x="1538282" y="4909041"/>
              <a:ext cx="449601" cy="417346"/>
            </a:xfrm>
            <a:custGeom>
              <a:avLst/>
              <a:gdLst>
                <a:gd name="T0" fmla="*/ 327 w 438"/>
                <a:gd name="T1" fmla="*/ 379 h 407"/>
                <a:gd name="T2" fmla="*/ 355 w 438"/>
                <a:gd name="T3" fmla="*/ 20 h 407"/>
                <a:gd name="T4" fmla="*/ 256 w 438"/>
                <a:gd name="T5" fmla="*/ 35 h 407"/>
                <a:gd name="T6" fmla="*/ 150 w 438"/>
                <a:gd name="T7" fmla="*/ 380 h 407"/>
                <a:gd name="T8" fmla="*/ 256 w 438"/>
                <a:gd name="T9" fmla="*/ 59 h 407"/>
                <a:gd name="T10" fmla="*/ 338 w 438"/>
                <a:gd name="T11" fmla="*/ 362 h 407"/>
                <a:gd name="T12" fmla="*/ 406 w 438"/>
                <a:gd name="T13" fmla="*/ 314 h 407"/>
                <a:gd name="T14" fmla="*/ 344 w 438"/>
                <a:gd name="T15" fmla="*/ 37 h 407"/>
                <a:gd name="T16" fmla="*/ 312 w 438"/>
                <a:gd name="T17" fmla="*/ 244 h 407"/>
                <a:gd name="T18" fmla="*/ 344 w 438"/>
                <a:gd name="T19" fmla="*/ 37 h 407"/>
                <a:gd name="T20" fmla="*/ 165 w 438"/>
                <a:gd name="T21" fmla="*/ 365 h 407"/>
                <a:gd name="T22" fmla="*/ 241 w 438"/>
                <a:gd name="T23" fmla="*/ 333 h 407"/>
                <a:gd name="T24" fmla="*/ 241 w 438"/>
                <a:gd name="T25" fmla="*/ 245 h 407"/>
                <a:gd name="T26" fmla="*/ 165 w 438"/>
                <a:gd name="T27" fmla="*/ 50 h 407"/>
                <a:gd name="T28" fmla="*/ 241 w 438"/>
                <a:gd name="T29" fmla="*/ 245 h 407"/>
                <a:gd name="T30" fmla="*/ 30 w 438"/>
                <a:gd name="T31" fmla="*/ 35 h 407"/>
                <a:gd name="T32" fmla="*/ 135 w 438"/>
                <a:gd name="T33" fmla="*/ 379 h 407"/>
                <a:gd name="T34" fmla="*/ 121 w 438"/>
                <a:gd name="T35" fmla="*/ 365 h 407"/>
                <a:gd name="T36" fmla="*/ 44 w 438"/>
                <a:gd name="T37" fmla="*/ 332 h 407"/>
                <a:gd name="T38" fmla="*/ 121 w 438"/>
                <a:gd name="T39" fmla="*/ 365 h 407"/>
                <a:gd name="T40" fmla="*/ 44 w 438"/>
                <a:gd name="T41" fmla="*/ 244 h 407"/>
                <a:gd name="T42" fmla="*/ 121 w 438"/>
                <a:gd name="T43" fmla="*/ 49 h 407"/>
                <a:gd name="T44" fmla="*/ 438 w 438"/>
                <a:gd name="T45" fmla="*/ 390 h 407"/>
                <a:gd name="T46" fmla="*/ 0 w 438"/>
                <a:gd name="T47" fmla="*/ 407 h 407"/>
                <a:gd name="T48" fmla="*/ 17 w 438"/>
                <a:gd name="T49" fmla="*/ 0 h 407"/>
                <a:gd name="T50" fmla="*/ 438 w 438"/>
                <a:gd name="T51" fmla="*/ 390 h 407"/>
                <a:gd name="T52" fmla="*/ 112 w 438"/>
                <a:gd name="T53" fmla="*/ 79 h 407"/>
                <a:gd name="T54" fmla="*/ 55 w 438"/>
                <a:gd name="T55" fmla="*/ 71 h 407"/>
                <a:gd name="T56" fmla="*/ 112 w 438"/>
                <a:gd name="T57" fmla="*/ 79 h 407"/>
                <a:gd name="T58" fmla="*/ 175 w 438"/>
                <a:gd name="T59" fmla="*/ 84 h 407"/>
                <a:gd name="T60" fmla="*/ 231 w 438"/>
                <a:gd name="T61" fmla="*/ 75 h 407"/>
                <a:gd name="T62" fmla="*/ 343 w 438"/>
                <a:gd name="T63" fmla="*/ 69 h 407"/>
                <a:gd name="T64" fmla="*/ 286 w 438"/>
                <a:gd name="T65" fmla="*/ 72 h 407"/>
                <a:gd name="T66" fmla="*/ 343 w 438"/>
                <a:gd name="T67" fmla="*/ 69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8" h="407">
                  <a:moveTo>
                    <a:pt x="256" y="59"/>
                  </a:moveTo>
                  <a:lnTo>
                    <a:pt x="327" y="379"/>
                  </a:lnTo>
                  <a:lnTo>
                    <a:pt x="430" y="356"/>
                  </a:lnTo>
                  <a:lnTo>
                    <a:pt x="355" y="20"/>
                  </a:lnTo>
                  <a:lnTo>
                    <a:pt x="256" y="42"/>
                  </a:lnTo>
                  <a:lnTo>
                    <a:pt x="256" y="35"/>
                  </a:lnTo>
                  <a:lnTo>
                    <a:pt x="150" y="35"/>
                  </a:lnTo>
                  <a:lnTo>
                    <a:pt x="150" y="380"/>
                  </a:lnTo>
                  <a:lnTo>
                    <a:pt x="256" y="380"/>
                  </a:lnTo>
                  <a:lnTo>
                    <a:pt x="256" y="59"/>
                  </a:lnTo>
                  <a:close/>
                  <a:moveTo>
                    <a:pt x="413" y="345"/>
                  </a:moveTo>
                  <a:lnTo>
                    <a:pt x="338" y="362"/>
                  </a:lnTo>
                  <a:lnTo>
                    <a:pt x="331" y="330"/>
                  </a:lnTo>
                  <a:lnTo>
                    <a:pt x="406" y="314"/>
                  </a:lnTo>
                  <a:lnTo>
                    <a:pt x="413" y="345"/>
                  </a:lnTo>
                  <a:close/>
                  <a:moveTo>
                    <a:pt x="344" y="37"/>
                  </a:moveTo>
                  <a:lnTo>
                    <a:pt x="386" y="227"/>
                  </a:lnTo>
                  <a:lnTo>
                    <a:pt x="312" y="244"/>
                  </a:lnTo>
                  <a:lnTo>
                    <a:pt x="270" y="54"/>
                  </a:lnTo>
                  <a:lnTo>
                    <a:pt x="344" y="37"/>
                  </a:lnTo>
                  <a:close/>
                  <a:moveTo>
                    <a:pt x="241" y="365"/>
                  </a:moveTo>
                  <a:lnTo>
                    <a:pt x="165" y="365"/>
                  </a:lnTo>
                  <a:lnTo>
                    <a:pt x="165" y="333"/>
                  </a:lnTo>
                  <a:lnTo>
                    <a:pt x="241" y="333"/>
                  </a:lnTo>
                  <a:lnTo>
                    <a:pt x="241" y="365"/>
                  </a:lnTo>
                  <a:close/>
                  <a:moveTo>
                    <a:pt x="241" y="245"/>
                  </a:moveTo>
                  <a:lnTo>
                    <a:pt x="165" y="245"/>
                  </a:lnTo>
                  <a:lnTo>
                    <a:pt x="165" y="50"/>
                  </a:lnTo>
                  <a:lnTo>
                    <a:pt x="241" y="50"/>
                  </a:lnTo>
                  <a:lnTo>
                    <a:pt x="241" y="245"/>
                  </a:lnTo>
                  <a:close/>
                  <a:moveTo>
                    <a:pt x="135" y="35"/>
                  </a:moveTo>
                  <a:lnTo>
                    <a:pt x="30" y="35"/>
                  </a:lnTo>
                  <a:lnTo>
                    <a:pt x="30" y="379"/>
                  </a:lnTo>
                  <a:lnTo>
                    <a:pt x="135" y="379"/>
                  </a:lnTo>
                  <a:lnTo>
                    <a:pt x="135" y="35"/>
                  </a:lnTo>
                  <a:close/>
                  <a:moveTo>
                    <a:pt x="121" y="365"/>
                  </a:moveTo>
                  <a:lnTo>
                    <a:pt x="44" y="365"/>
                  </a:lnTo>
                  <a:lnTo>
                    <a:pt x="44" y="332"/>
                  </a:lnTo>
                  <a:lnTo>
                    <a:pt x="121" y="332"/>
                  </a:lnTo>
                  <a:lnTo>
                    <a:pt x="121" y="365"/>
                  </a:lnTo>
                  <a:close/>
                  <a:moveTo>
                    <a:pt x="121" y="244"/>
                  </a:moveTo>
                  <a:lnTo>
                    <a:pt x="44" y="244"/>
                  </a:lnTo>
                  <a:lnTo>
                    <a:pt x="44" y="49"/>
                  </a:lnTo>
                  <a:lnTo>
                    <a:pt x="121" y="49"/>
                  </a:lnTo>
                  <a:lnTo>
                    <a:pt x="121" y="244"/>
                  </a:lnTo>
                  <a:close/>
                  <a:moveTo>
                    <a:pt x="438" y="390"/>
                  </a:moveTo>
                  <a:lnTo>
                    <a:pt x="438" y="407"/>
                  </a:lnTo>
                  <a:lnTo>
                    <a:pt x="0" y="407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90"/>
                  </a:lnTo>
                  <a:lnTo>
                    <a:pt x="438" y="390"/>
                  </a:lnTo>
                  <a:lnTo>
                    <a:pt x="438" y="390"/>
                  </a:lnTo>
                  <a:close/>
                  <a:moveTo>
                    <a:pt x="112" y="79"/>
                  </a:moveTo>
                  <a:lnTo>
                    <a:pt x="55" y="79"/>
                  </a:lnTo>
                  <a:lnTo>
                    <a:pt x="55" y="71"/>
                  </a:lnTo>
                  <a:lnTo>
                    <a:pt x="112" y="71"/>
                  </a:lnTo>
                  <a:lnTo>
                    <a:pt x="112" y="79"/>
                  </a:lnTo>
                  <a:close/>
                  <a:moveTo>
                    <a:pt x="231" y="84"/>
                  </a:moveTo>
                  <a:lnTo>
                    <a:pt x="175" y="84"/>
                  </a:lnTo>
                  <a:lnTo>
                    <a:pt x="175" y="75"/>
                  </a:lnTo>
                  <a:lnTo>
                    <a:pt x="231" y="75"/>
                  </a:lnTo>
                  <a:lnTo>
                    <a:pt x="231" y="84"/>
                  </a:lnTo>
                  <a:close/>
                  <a:moveTo>
                    <a:pt x="343" y="69"/>
                  </a:moveTo>
                  <a:lnTo>
                    <a:pt x="288" y="81"/>
                  </a:lnTo>
                  <a:lnTo>
                    <a:pt x="286" y="72"/>
                  </a:lnTo>
                  <a:lnTo>
                    <a:pt x="342" y="61"/>
                  </a:lnTo>
                  <a:lnTo>
                    <a:pt x="343" y="69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425317" y="4880087"/>
              <a:ext cx="4664470" cy="868314"/>
              <a:chOff x="1425317" y="3551018"/>
              <a:chExt cx="4664470" cy="868314"/>
            </a:xfrm>
          </p:grpSpPr>
          <p:sp>
            <p:nvSpPr>
              <p:cNvPr id="69" name="矩形 68"/>
              <p:cNvSpPr/>
              <p:nvPr/>
            </p:nvSpPr>
            <p:spPr>
              <a:xfrm>
                <a:off x="2148611" y="3551018"/>
                <a:ext cx="2497602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2400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sz="2400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4.1.3</a:t>
                </a:r>
                <a:endPara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0" name="矩形 55"/>
              <p:cNvSpPr>
                <a:spLocks noChangeArrowheads="1"/>
              </p:cNvSpPr>
              <p:nvPr/>
            </p:nvSpPr>
            <p:spPr bwMode="auto">
              <a:xfrm>
                <a:off x="1425317" y="4074238"/>
                <a:ext cx="4664470" cy="3450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4.1.3</a:t>
                </a:r>
                <a:r>
                  <a:rPr lang="zh-CN" altLang="en-US" sz="1400" dirty="0">
                    <a:solidFill>
                      <a:schemeClr val="bg1">
                        <a:lumMod val="6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内容</a:t>
                </a: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4.2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3884920" y="2385593"/>
            <a:ext cx="4422159" cy="2861651"/>
            <a:chOff x="3884920" y="2385593"/>
            <a:chExt cx="4422159" cy="2861651"/>
          </a:xfrm>
        </p:grpSpPr>
        <p:grpSp>
          <p:nvGrpSpPr>
            <p:cNvPr id="75" name="Group 38"/>
            <p:cNvGrpSpPr/>
            <p:nvPr/>
          </p:nvGrpSpPr>
          <p:grpSpPr bwMode="auto">
            <a:xfrm>
              <a:off x="3884920" y="2385593"/>
              <a:ext cx="4422159" cy="2861651"/>
              <a:chOff x="1856" y="1075"/>
              <a:chExt cx="2046" cy="1324"/>
            </a:xfrm>
          </p:grpSpPr>
          <p:sp>
            <p:nvSpPr>
              <p:cNvPr id="76" name="Freeform 39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2879" y="1075"/>
                <a:ext cx="664" cy="1324"/>
              </a:xfrm>
              <a:custGeom>
                <a:avLst/>
                <a:gdLst>
                  <a:gd name="T0" fmla="*/ 0 w 347"/>
                  <a:gd name="T1" fmla="*/ 0 h 693"/>
                  <a:gd name="T2" fmla="*/ 0 w 347"/>
                  <a:gd name="T3" fmla="*/ 122 h 693"/>
                  <a:gd name="T4" fmla="*/ 225 w 347"/>
                  <a:gd name="T5" fmla="*/ 347 h 693"/>
                  <a:gd name="T6" fmla="*/ 0 w 347"/>
                  <a:gd name="T7" fmla="*/ 572 h 693"/>
                  <a:gd name="T8" fmla="*/ 0 w 347"/>
                  <a:gd name="T9" fmla="*/ 693 h 693"/>
                  <a:gd name="T10" fmla="*/ 347 w 347"/>
                  <a:gd name="T11" fmla="*/ 347 h 693"/>
                  <a:gd name="T12" fmla="*/ 0 w 347"/>
                  <a:gd name="T13" fmla="*/ 0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693">
                    <a:moveTo>
                      <a:pt x="0" y="0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125" y="122"/>
                      <a:pt x="225" y="222"/>
                      <a:pt x="225" y="347"/>
                    </a:cubicBezTo>
                    <a:cubicBezTo>
                      <a:pt x="225" y="471"/>
                      <a:pt x="125" y="572"/>
                      <a:pt x="0" y="572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192" y="693"/>
                      <a:pt x="347" y="538"/>
                      <a:pt x="347" y="347"/>
                    </a:cubicBezTo>
                    <a:cubicBezTo>
                      <a:pt x="347" y="155"/>
                      <a:pt x="192" y="0"/>
                      <a:pt x="0" y="0"/>
                    </a:cubicBezTo>
                    <a:close/>
                  </a:path>
                </a:pathLst>
              </a:custGeom>
              <a:solidFill>
                <a:srgbClr val="D1E6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7" name="Freeform 40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2217" y="1075"/>
                <a:ext cx="662" cy="1324"/>
              </a:xfrm>
              <a:custGeom>
                <a:avLst/>
                <a:gdLst>
                  <a:gd name="T0" fmla="*/ 121 w 346"/>
                  <a:gd name="T1" fmla="*/ 347 h 693"/>
                  <a:gd name="T2" fmla="*/ 346 w 346"/>
                  <a:gd name="T3" fmla="*/ 122 h 693"/>
                  <a:gd name="T4" fmla="*/ 346 w 346"/>
                  <a:gd name="T5" fmla="*/ 0 h 693"/>
                  <a:gd name="T6" fmla="*/ 0 w 346"/>
                  <a:gd name="T7" fmla="*/ 347 h 693"/>
                  <a:gd name="T8" fmla="*/ 346 w 346"/>
                  <a:gd name="T9" fmla="*/ 693 h 693"/>
                  <a:gd name="T10" fmla="*/ 346 w 346"/>
                  <a:gd name="T11" fmla="*/ 572 h 693"/>
                  <a:gd name="T12" fmla="*/ 121 w 346"/>
                  <a:gd name="T13" fmla="*/ 347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6" h="693">
                    <a:moveTo>
                      <a:pt x="121" y="347"/>
                    </a:moveTo>
                    <a:cubicBezTo>
                      <a:pt x="121" y="222"/>
                      <a:pt x="222" y="122"/>
                      <a:pt x="346" y="122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155" y="0"/>
                      <a:pt x="0" y="155"/>
                      <a:pt x="0" y="347"/>
                    </a:cubicBezTo>
                    <a:cubicBezTo>
                      <a:pt x="0" y="538"/>
                      <a:pt x="155" y="693"/>
                      <a:pt x="346" y="693"/>
                    </a:cubicBezTo>
                    <a:cubicBezTo>
                      <a:pt x="346" y="572"/>
                      <a:pt x="346" y="572"/>
                      <a:pt x="346" y="572"/>
                    </a:cubicBezTo>
                    <a:cubicBezTo>
                      <a:pt x="222" y="572"/>
                      <a:pt x="121" y="471"/>
                      <a:pt x="121" y="347"/>
                    </a:cubicBezTo>
                    <a:close/>
                  </a:path>
                </a:pathLst>
              </a:custGeom>
              <a:solidFill>
                <a:srgbClr val="FFDE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8" name="Freeform 41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2449" y="1308"/>
                <a:ext cx="430" cy="860"/>
              </a:xfrm>
              <a:custGeom>
                <a:avLst/>
                <a:gdLst>
                  <a:gd name="T0" fmla="*/ 0 w 225"/>
                  <a:gd name="T1" fmla="*/ 225 h 450"/>
                  <a:gd name="T2" fmla="*/ 225 w 225"/>
                  <a:gd name="T3" fmla="*/ 450 h 450"/>
                  <a:gd name="T4" fmla="*/ 225 w 225"/>
                  <a:gd name="T5" fmla="*/ 0 h 450"/>
                  <a:gd name="T6" fmla="*/ 0 w 225"/>
                  <a:gd name="T7" fmla="*/ 22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5" h="450">
                    <a:moveTo>
                      <a:pt x="0" y="225"/>
                    </a:moveTo>
                    <a:cubicBezTo>
                      <a:pt x="0" y="349"/>
                      <a:pt x="101" y="450"/>
                      <a:pt x="225" y="450"/>
                    </a:cubicBezTo>
                    <a:cubicBezTo>
                      <a:pt x="225" y="0"/>
                      <a:pt x="225" y="0"/>
                      <a:pt x="225" y="0"/>
                    </a:cubicBezTo>
                    <a:cubicBezTo>
                      <a:pt x="101" y="0"/>
                      <a:pt x="0" y="100"/>
                      <a:pt x="0" y="225"/>
                    </a:cubicBezTo>
                    <a:close/>
                  </a:path>
                </a:pathLst>
              </a:custGeom>
              <a:solidFill>
                <a:srgbClr val="A8D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9" name="Freeform 42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2879" y="1308"/>
                <a:ext cx="430" cy="860"/>
              </a:xfrm>
              <a:custGeom>
                <a:avLst/>
                <a:gdLst>
                  <a:gd name="T0" fmla="*/ 225 w 225"/>
                  <a:gd name="T1" fmla="*/ 225 h 450"/>
                  <a:gd name="T2" fmla="*/ 0 w 225"/>
                  <a:gd name="T3" fmla="*/ 0 h 450"/>
                  <a:gd name="T4" fmla="*/ 0 w 225"/>
                  <a:gd name="T5" fmla="*/ 450 h 450"/>
                  <a:gd name="T6" fmla="*/ 225 w 225"/>
                  <a:gd name="T7" fmla="*/ 225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5" h="450">
                    <a:moveTo>
                      <a:pt x="225" y="225"/>
                    </a:moveTo>
                    <a:cubicBezTo>
                      <a:pt x="225" y="100"/>
                      <a:pt x="125" y="0"/>
                      <a:pt x="0" y="0"/>
                    </a:cubicBezTo>
                    <a:cubicBezTo>
                      <a:pt x="0" y="450"/>
                      <a:pt x="0" y="450"/>
                      <a:pt x="0" y="450"/>
                    </a:cubicBezTo>
                    <a:cubicBezTo>
                      <a:pt x="125" y="450"/>
                      <a:pt x="225" y="349"/>
                      <a:pt x="225" y="225"/>
                    </a:cubicBezTo>
                    <a:close/>
                  </a:path>
                </a:pathLst>
              </a:custGeom>
              <a:solidFill>
                <a:srgbClr val="4D6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0" name="Oval 43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680" y="1539"/>
                <a:ext cx="398" cy="397"/>
              </a:xfrm>
              <a:prstGeom prst="ellipse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1" name="Freeform 44"/>
              <p:cNvSpPr>
                <a:spLocks noEditPoint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780" y="1636"/>
                <a:ext cx="201" cy="201"/>
              </a:xfrm>
              <a:custGeom>
                <a:avLst/>
                <a:gdLst>
                  <a:gd name="T0" fmla="*/ 87 w 105"/>
                  <a:gd name="T1" fmla="*/ 1 h 105"/>
                  <a:gd name="T2" fmla="*/ 91 w 105"/>
                  <a:gd name="T3" fmla="*/ 2 h 105"/>
                  <a:gd name="T4" fmla="*/ 91 w 105"/>
                  <a:gd name="T5" fmla="*/ 2 h 105"/>
                  <a:gd name="T6" fmla="*/ 103 w 105"/>
                  <a:gd name="T7" fmla="*/ 14 h 105"/>
                  <a:gd name="T8" fmla="*/ 103 w 105"/>
                  <a:gd name="T9" fmla="*/ 14 h 105"/>
                  <a:gd name="T10" fmla="*/ 104 w 105"/>
                  <a:gd name="T11" fmla="*/ 18 h 105"/>
                  <a:gd name="T12" fmla="*/ 88 w 105"/>
                  <a:gd name="T13" fmla="*/ 32 h 105"/>
                  <a:gd name="T14" fmla="*/ 77 w 105"/>
                  <a:gd name="T15" fmla="*/ 34 h 105"/>
                  <a:gd name="T16" fmla="*/ 74 w 105"/>
                  <a:gd name="T17" fmla="*/ 76 h 105"/>
                  <a:gd name="T18" fmla="*/ 51 w 105"/>
                  <a:gd name="T19" fmla="*/ 85 h 105"/>
                  <a:gd name="T20" fmla="*/ 19 w 105"/>
                  <a:gd name="T21" fmla="*/ 53 h 105"/>
                  <a:gd name="T22" fmla="*/ 51 w 105"/>
                  <a:gd name="T23" fmla="*/ 21 h 105"/>
                  <a:gd name="T24" fmla="*/ 75 w 105"/>
                  <a:gd name="T25" fmla="*/ 24 h 105"/>
                  <a:gd name="T26" fmla="*/ 73 w 105"/>
                  <a:gd name="T27" fmla="*/ 14 h 105"/>
                  <a:gd name="T28" fmla="*/ 93 w 105"/>
                  <a:gd name="T29" fmla="*/ 41 h 105"/>
                  <a:gd name="T30" fmla="*/ 101 w 105"/>
                  <a:gd name="T31" fmla="*/ 38 h 105"/>
                  <a:gd name="T32" fmla="*/ 103 w 105"/>
                  <a:gd name="T33" fmla="*/ 53 h 105"/>
                  <a:gd name="T34" fmla="*/ 51 w 105"/>
                  <a:gd name="T35" fmla="*/ 105 h 105"/>
                  <a:gd name="T36" fmla="*/ 0 w 105"/>
                  <a:gd name="T37" fmla="*/ 53 h 105"/>
                  <a:gd name="T38" fmla="*/ 51 w 105"/>
                  <a:gd name="T39" fmla="*/ 2 h 105"/>
                  <a:gd name="T40" fmla="*/ 66 w 105"/>
                  <a:gd name="T41" fmla="*/ 4 h 105"/>
                  <a:gd name="T42" fmla="*/ 64 w 105"/>
                  <a:gd name="T43" fmla="*/ 12 h 105"/>
                  <a:gd name="T44" fmla="*/ 51 w 105"/>
                  <a:gd name="T45" fmla="*/ 10 h 105"/>
                  <a:gd name="T46" fmla="*/ 8 w 105"/>
                  <a:gd name="T47" fmla="*/ 53 h 105"/>
                  <a:gd name="T48" fmla="*/ 51 w 105"/>
                  <a:gd name="T49" fmla="*/ 97 h 105"/>
                  <a:gd name="T50" fmla="*/ 95 w 105"/>
                  <a:gd name="T51" fmla="*/ 53 h 105"/>
                  <a:gd name="T52" fmla="*/ 93 w 105"/>
                  <a:gd name="T53" fmla="*/ 41 h 105"/>
                  <a:gd name="T54" fmla="*/ 51 w 105"/>
                  <a:gd name="T55" fmla="*/ 39 h 105"/>
                  <a:gd name="T56" fmla="*/ 67 w 105"/>
                  <a:gd name="T57" fmla="*/ 32 h 105"/>
                  <a:gd name="T58" fmla="*/ 32 w 105"/>
                  <a:gd name="T59" fmla="*/ 34 h 105"/>
                  <a:gd name="T60" fmla="*/ 32 w 105"/>
                  <a:gd name="T61" fmla="*/ 34 h 105"/>
                  <a:gd name="T62" fmla="*/ 32 w 105"/>
                  <a:gd name="T63" fmla="*/ 73 h 105"/>
                  <a:gd name="T64" fmla="*/ 71 w 105"/>
                  <a:gd name="T65" fmla="*/ 73 h 105"/>
                  <a:gd name="T66" fmla="*/ 79 w 105"/>
                  <a:gd name="T67" fmla="*/ 53 h 105"/>
                  <a:gd name="T68" fmla="*/ 64 w 105"/>
                  <a:gd name="T69" fmla="*/ 46 h 105"/>
                  <a:gd name="T70" fmla="*/ 62 w 105"/>
                  <a:gd name="T71" fmla="*/ 64 h 105"/>
                  <a:gd name="T72" fmla="*/ 51 w 105"/>
                  <a:gd name="T73" fmla="*/ 68 h 105"/>
                  <a:gd name="T74" fmla="*/ 37 w 105"/>
                  <a:gd name="T75" fmla="*/ 53 h 105"/>
                  <a:gd name="T76" fmla="*/ 41 w 105"/>
                  <a:gd name="T77" fmla="*/ 43 h 105"/>
                  <a:gd name="T78" fmla="*/ 55 w 105"/>
                  <a:gd name="T79" fmla="*/ 44 h 105"/>
                  <a:gd name="T80" fmla="*/ 51 w 105"/>
                  <a:gd name="T81" fmla="*/ 44 h 105"/>
                  <a:gd name="T82" fmla="*/ 42 w 105"/>
                  <a:gd name="T83" fmla="*/ 53 h 105"/>
                  <a:gd name="T84" fmla="*/ 51 w 105"/>
                  <a:gd name="T85" fmla="*/ 63 h 105"/>
                  <a:gd name="T86" fmla="*/ 58 w 105"/>
                  <a:gd name="T87" fmla="*/ 60 h 105"/>
                  <a:gd name="T88" fmla="*/ 61 w 105"/>
                  <a:gd name="T89" fmla="*/ 50 h 105"/>
                  <a:gd name="T90" fmla="*/ 49 w 105"/>
                  <a:gd name="T91" fmla="*/ 56 h 105"/>
                  <a:gd name="T92" fmla="*/ 55 w 105"/>
                  <a:gd name="T93" fmla="*/ 44 h 105"/>
                  <a:gd name="T94" fmla="*/ 87 w 105"/>
                  <a:gd name="T95" fmla="*/ 7 h 105"/>
                  <a:gd name="T96" fmla="*/ 79 w 105"/>
                  <a:gd name="T97" fmla="*/ 22 h 105"/>
                  <a:gd name="T98" fmla="*/ 87 w 105"/>
                  <a:gd name="T99" fmla="*/ 7 h 105"/>
                  <a:gd name="T100" fmla="*/ 92 w 105"/>
                  <a:gd name="T101" fmla="*/ 16 h 105"/>
                  <a:gd name="T102" fmla="*/ 88 w 105"/>
                  <a:gd name="T103" fmla="*/ 27 h 105"/>
                  <a:gd name="T104" fmla="*/ 92 w 105"/>
                  <a:gd name="T105" fmla="*/ 1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5" h="105">
                    <a:moveTo>
                      <a:pt x="73" y="14"/>
                    </a:moveTo>
                    <a:cubicBezTo>
                      <a:pt x="87" y="1"/>
                      <a:pt x="87" y="1"/>
                      <a:pt x="87" y="1"/>
                    </a:cubicBezTo>
                    <a:cubicBezTo>
                      <a:pt x="88" y="0"/>
                      <a:pt x="89" y="0"/>
                      <a:pt x="90" y="1"/>
                    </a:cubicBezTo>
                    <a:cubicBezTo>
                      <a:pt x="91" y="1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14"/>
                      <a:pt x="103" y="14"/>
                      <a:pt x="103" y="14"/>
                    </a:cubicBezTo>
                    <a:cubicBezTo>
                      <a:pt x="103" y="14"/>
                      <a:pt x="104" y="14"/>
                      <a:pt x="104" y="14"/>
                    </a:cubicBezTo>
                    <a:cubicBezTo>
                      <a:pt x="105" y="15"/>
                      <a:pt x="105" y="17"/>
                      <a:pt x="104" y="18"/>
                    </a:cubicBezTo>
                    <a:cubicBezTo>
                      <a:pt x="91" y="31"/>
                      <a:pt x="91" y="31"/>
                      <a:pt x="91" y="31"/>
                    </a:cubicBezTo>
                    <a:cubicBezTo>
                      <a:pt x="90" y="32"/>
                      <a:pt x="89" y="32"/>
                      <a:pt x="88" y="32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81" y="39"/>
                      <a:pt x="83" y="46"/>
                      <a:pt x="83" y="53"/>
                    </a:cubicBezTo>
                    <a:cubicBezTo>
                      <a:pt x="83" y="62"/>
                      <a:pt x="80" y="70"/>
                      <a:pt x="74" y="76"/>
                    </a:cubicBezTo>
                    <a:cubicBezTo>
                      <a:pt x="74" y="76"/>
                      <a:pt x="74" y="76"/>
                      <a:pt x="74" y="76"/>
                    </a:cubicBezTo>
                    <a:cubicBezTo>
                      <a:pt x="68" y="82"/>
                      <a:pt x="60" y="85"/>
                      <a:pt x="51" y="85"/>
                    </a:cubicBezTo>
                    <a:cubicBezTo>
                      <a:pt x="43" y="85"/>
                      <a:pt x="35" y="82"/>
                      <a:pt x="29" y="76"/>
                    </a:cubicBezTo>
                    <a:cubicBezTo>
                      <a:pt x="23" y="70"/>
                      <a:pt x="19" y="62"/>
                      <a:pt x="19" y="53"/>
                    </a:cubicBezTo>
                    <a:cubicBezTo>
                      <a:pt x="19" y="45"/>
                      <a:pt x="23" y="37"/>
                      <a:pt x="29" y="31"/>
                    </a:cubicBezTo>
                    <a:cubicBezTo>
                      <a:pt x="35" y="25"/>
                      <a:pt x="43" y="21"/>
                      <a:pt x="51" y="21"/>
                    </a:cubicBezTo>
                    <a:cubicBezTo>
                      <a:pt x="59" y="21"/>
                      <a:pt x="66" y="24"/>
                      <a:pt x="71" y="28"/>
                    </a:cubicBezTo>
                    <a:cubicBezTo>
                      <a:pt x="75" y="24"/>
                      <a:pt x="75" y="24"/>
                      <a:pt x="75" y="24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6"/>
                      <a:pt x="73" y="15"/>
                      <a:pt x="73" y="14"/>
                    </a:cubicBezTo>
                    <a:close/>
                    <a:moveTo>
                      <a:pt x="93" y="41"/>
                    </a:moveTo>
                    <a:cubicBezTo>
                      <a:pt x="93" y="41"/>
                      <a:pt x="93" y="41"/>
                      <a:pt x="93" y="41"/>
                    </a:cubicBezTo>
                    <a:cubicBezTo>
                      <a:pt x="92" y="39"/>
                      <a:pt x="94" y="36"/>
                      <a:pt x="96" y="36"/>
                    </a:cubicBezTo>
                    <a:cubicBezTo>
                      <a:pt x="98" y="35"/>
                      <a:pt x="100" y="36"/>
                      <a:pt x="101" y="38"/>
                    </a:cubicBezTo>
                    <a:cubicBezTo>
                      <a:pt x="102" y="41"/>
                      <a:pt x="102" y="43"/>
                      <a:pt x="102" y="46"/>
                    </a:cubicBezTo>
                    <a:cubicBezTo>
                      <a:pt x="103" y="48"/>
                      <a:pt x="103" y="51"/>
                      <a:pt x="103" y="53"/>
                    </a:cubicBezTo>
                    <a:cubicBezTo>
                      <a:pt x="103" y="68"/>
                      <a:pt x="97" y="81"/>
                      <a:pt x="88" y="90"/>
                    </a:cubicBezTo>
                    <a:cubicBezTo>
                      <a:pt x="79" y="99"/>
                      <a:pt x="66" y="105"/>
                      <a:pt x="51" y="105"/>
                    </a:cubicBezTo>
                    <a:cubicBezTo>
                      <a:pt x="37" y="105"/>
                      <a:pt x="24" y="99"/>
                      <a:pt x="15" y="90"/>
                    </a:cubicBezTo>
                    <a:cubicBezTo>
                      <a:pt x="6" y="81"/>
                      <a:pt x="0" y="68"/>
                      <a:pt x="0" y="53"/>
                    </a:cubicBezTo>
                    <a:cubicBezTo>
                      <a:pt x="0" y="39"/>
                      <a:pt x="6" y="26"/>
                      <a:pt x="15" y="17"/>
                    </a:cubicBezTo>
                    <a:cubicBezTo>
                      <a:pt x="24" y="8"/>
                      <a:pt x="37" y="2"/>
                      <a:pt x="51" y="2"/>
                    </a:cubicBezTo>
                    <a:cubicBezTo>
                      <a:pt x="54" y="2"/>
                      <a:pt x="57" y="2"/>
                      <a:pt x="59" y="2"/>
                    </a:cubicBezTo>
                    <a:cubicBezTo>
                      <a:pt x="62" y="3"/>
                      <a:pt x="64" y="3"/>
                      <a:pt x="66" y="4"/>
                    </a:cubicBezTo>
                    <a:cubicBezTo>
                      <a:pt x="69" y="5"/>
                      <a:pt x="70" y="7"/>
                      <a:pt x="69" y="9"/>
                    </a:cubicBezTo>
                    <a:cubicBezTo>
                      <a:pt x="69" y="11"/>
                      <a:pt x="66" y="13"/>
                      <a:pt x="64" y="12"/>
                    </a:cubicBezTo>
                    <a:cubicBezTo>
                      <a:pt x="62" y="11"/>
                      <a:pt x="60" y="11"/>
                      <a:pt x="58" y="11"/>
                    </a:cubicBezTo>
                    <a:cubicBezTo>
                      <a:pt x="56" y="10"/>
                      <a:pt x="54" y="10"/>
                      <a:pt x="51" y="10"/>
                    </a:cubicBezTo>
                    <a:cubicBezTo>
                      <a:pt x="39" y="10"/>
                      <a:pt x="29" y="15"/>
                      <a:pt x="21" y="23"/>
                    </a:cubicBezTo>
                    <a:cubicBezTo>
                      <a:pt x="13" y="31"/>
                      <a:pt x="8" y="41"/>
                      <a:pt x="8" y="53"/>
                    </a:cubicBezTo>
                    <a:cubicBezTo>
                      <a:pt x="8" y="65"/>
                      <a:pt x="13" y="76"/>
                      <a:pt x="21" y="84"/>
                    </a:cubicBezTo>
                    <a:cubicBezTo>
                      <a:pt x="29" y="92"/>
                      <a:pt x="39" y="97"/>
                      <a:pt x="51" y="97"/>
                    </a:cubicBezTo>
                    <a:cubicBezTo>
                      <a:pt x="63" y="97"/>
                      <a:pt x="74" y="92"/>
                      <a:pt x="82" y="84"/>
                    </a:cubicBezTo>
                    <a:cubicBezTo>
                      <a:pt x="90" y="76"/>
                      <a:pt x="95" y="65"/>
                      <a:pt x="95" y="53"/>
                    </a:cubicBezTo>
                    <a:cubicBezTo>
                      <a:pt x="95" y="51"/>
                      <a:pt x="95" y="49"/>
                      <a:pt x="94" y="47"/>
                    </a:cubicBezTo>
                    <a:cubicBezTo>
                      <a:pt x="94" y="45"/>
                      <a:pt x="94" y="43"/>
                      <a:pt x="93" y="41"/>
                    </a:cubicBezTo>
                    <a:close/>
                    <a:moveTo>
                      <a:pt x="51" y="39"/>
                    </a:moveTo>
                    <a:cubicBezTo>
                      <a:pt x="51" y="39"/>
                      <a:pt x="51" y="39"/>
                      <a:pt x="51" y="39"/>
                    </a:cubicBezTo>
                    <a:cubicBezTo>
                      <a:pt x="54" y="39"/>
                      <a:pt x="56" y="39"/>
                      <a:pt x="59" y="41"/>
                    </a:cubicBezTo>
                    <a:cubicBezTo>
                      <a:pt x="67" y="32"/>
                      <a:pt x="67" y="32"/>
                      <a:pt x="67" y="32"/>
                    </a:cubicBezTo>
                    <a:cubicBezTo>
                      <a:pt x="63" y="28"/>
                      <a:pt x="57" y="26"/>
                      <a:pt x="51" y="26"/>
                    </a:cubicBezTo>
                    <a:cubicBezTo>
                      <a:pt x="44" y="26"/>
                      <a:pt x="37" y="29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9"/>
                      <a:pt x="24" y="46"/>
                      <a:pt x="24" y="53"/>
                    </a:cubicBezTo>
                    <a:cubicBezTo>
                      <a:pt x="24" y="61"/>
                      <a:pt x="27" y="68"/>
                      <a:pt x="32" y="73"/>
                    </a:cubicBezTo>
                    <a:cubicBezTo>
                      <a:pt x="37" y="78"/>
                      <a:pt x="44" y="81"/>
                      <a:pt x="51" y="81"/>
                    </a:cubicBezTo>
                    <a:cubicBezTo>
                      <a:pt x="59" y="81"/>
                      <a:pt x="66" y="78"/>
                      <a:pt x="71" y="73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6" y="68"/>
                      <a:pt x="79" y="61"/>
                      <a:pt x="79" y="53"/>
                    </a:cubicBezTo>
                    <a:cubicBezTo>
                      <a:pt x="79" y="47"/>
                      <a:pt x="77" y="42"/>
                      <a:pt x="73" y="37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5" y="48"/>
                      <a:pt x="66" y="51"/>
                      <a:pt x="66" y="53"/>
                    </a:cubicBezTo>
                    <a:cubicBezTo>
                      <a:pt x="66" y="57"/>
                      <a:pt x="64" y="61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59" y="66"/>
                      <a:pt x="55" y="68"/>
                      <a:pt x="51" y="68"/>
                    </a:cubicBezTo>
                    <a:cubicBezTo>
                      <a:pt x="47" y="68"/>
                      <a:pt x="44" y="66"/>
                      <a:pt x="41" y="64"/>
                    </a:cubicBezTo>
                    <a:cubicBezTo>
                      <a:pt x="38" y="61"/>
                      <a:pt x="37" y="57"/>
                      <a:pt x="37" y="53"/>
                    </a:cubicBezTo>
                    <a:cubicBezTo>
                      <a:pt x="37" y="49"/>
                      <a:pt x="38" y="46"/>
                      <a:pt x="41" y="43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4" y="40"/>
                      <a:pt x="47" y="39"/>
                      <a:pt x="51" y="39"/>
                    </a:cubicBezTo>
                    <a:close/>
                    <a:moveTo>
                      <a:pt x="55" y="44"/>
                    </a:moveTo>
                    <a:cubicBezTo>
                      <a:pt x="55" y="44"/>
                      <a:pt x="55" y="44"/>
                      <a:pt x="55" y="44"/>
                    </a:cubicBezTo>
                    <a:cubicBezTo>
                      <a:pt x="54" y="44"/>
                      <a:pt x="53" y="44"/>
                      <a:pt x="51" y="44"/>
                    </a:cubicBezTo>
                    <a:cubicBezTo>
                      <a:pt x="49" y="44"/>
                      <a:pt x="46" y="45"/>
                      <a:pt x="45" y="46"/>
                    </a:cubicBezTo>
                    <a:cubicBezTo>
                      <a:pt x="43" y="48"/>
                      <a:pt x="42" y="51"/>
                      <a:pt x="42" y="53"/>
                    </a:cubicBezTo>
                    <a:cubicBezTo>
                      <a:pt x="42" y="56"/>
                      <a:pt x="43" y="59"/>
                      <a:pt x="45" y="60"/>
                    </a:cubicBezTo>
                    <a:cubicBezTo>
                      <a:pt x="46" y="62"/>
                      <a:pt x="49" y="63"/>
                      <a:pt x="51" y="63"/>
                    </a:cubicBezTo>
                    <a:cubicBezTo>
                      <a:pt x="54" y="63"/>
                      <a:pt x="57" y="62"/>
                      <a:pt x="58" y="60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60" y="59"/>
                      <a:pt x="61" y="56"/>
                      <a:pt x="61" y="53"/>
                    </a:cubicBezTo>
                    <a:cubicBezTo>
                      <a:pt x="61" y="52"/>
                      <a:pt x="61" y="51"/>
                      <a:pt x="61" y="50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3" y="58"/>
                      <a:pt x="50" y="58"/>
                      <a:pt x="49" y="56"/>
                    </a:cubicBezTo>
                    <a:cubicBezTo>
                      <a:pt x="47" y="55"/>
                      <a:pt x="47" y="52"/>
                      <a:pt x="49" y="51"/>
                    </a:cubicBezTo>
                    <a:cubicBezTo>
                      <a:pt x="55" y="44"/>
                      <a:pt x="55" y="44"/>
                      <a:pt x="55" y="44"/>
                    </a:cubicBezTo>
                    <a:close/>
                    <a:moveTo>
                      <a:pt x="87" y="7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7" y="7"/>
                      <a:pt x="87" y="7"/>
                      <a:pt x="87" y="7"/>
                    </a:cubicBezTo>
                    <a:close/>
                    <a:moveTo>
                      <a:pt x="92" y="16"/>
                    </a:moveTo>
                    <a:cubicBezTo>
                      <a:pt x="92" y="16"/>
                      <a:pt x="92" y="16"/>
                      <a:pt x="92" y="16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8" y="27"/>
                      <a:pt x="88" y="27"/>
                      <a:pt x="88" y="27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2" y="16"/>
                      <a:pt x="92" y="16"/>
                      <a:pt x="92" y="16"/>
                    </a:cubicBezTo>
                    <a:close/>
                  </a:path>
                </a:pathLst>
              </a:custGeom>
              <a:solidFill>
                <a:srgbClr val="4D6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2" name="Freeform 45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1856" y="1936"/>
                <a:ext cx="1051" cy="232"/>
              </a:xfrm>
              <a:custGeom>
                <a:avLst/>
                <a:gdLst>
                  <a:gd name="T0" fmla="*/ 61 w 535"/>
                  <a:gd name="T1" fmla="*/ 0 h 121"/>
                  <a:gd name="T2" fmla="*/ 0 w 535"/>
                  <a:gd name="T3" fmla="*/ 60 h 121"/>
                  <a:gd name="T4" fmla="*/ 61 w 535"/>
                  <a:gd name="T5" fmla="*/ 121 h 121"/>
                  <a:gd name="T6" fmla="*/ 535 w 535"/>
                  <a:gd name="T7" fmla="*/ 121 h 121"/>
                  <a:gd name="T8" fmla="*/ 535 w 535"/>
                  <a:gd name="T9" fmla="*/ 0 h 121"/>
                  <a:gd name="T10" fmla="*/ 61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61" y="0"/>
                    </a:move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1"/>
                      <a:pt x="61" y="121"/>
                    </a:cubicBezTo>
                    <a:cubicBezTo>
                      <a:pt x="535" y="121"/>
                      <a:pt x="535" y="121"/>
                      <a:pt x="535" y="121"/>
                    </a:cubicBezTo>
                    <a:cubicBezTo>
                      <a:pt x="535" y="0"/>
                      <a:pt x="535" y="0"/>
                      <a:pt x="535" y="0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4D65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3" name="Freeform 46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1856" y="2168"/>
                <a:ext cx="1051" cy="231"/>
              </a:xfrm>
              <a:custGeom>
                <a:avLst/>
                <a:gdLst>
                  <a:gd name="T0" fmla="*/ 61 w 535"/>
                  <a:gd name="T1" fmla="*/ 0 h 121"/>
                  <a:gd name="T2" fmla="*/ 0 w 535"/>
                  <a:gd name="T3" fmla="*/ 60 h 121"/>
                  <a:gd name="T4" fmla="*/ 61 w 535"/>
                  <a:gd name="T5" fmla="*/ 121 h 121"/>
                  <a:gd name="T6" fmla="*/ 535 w 535"/>
                  <a:gd name="T7" fmla="*/ 121 h 121"/>
                  <a:gd name="T8" fmla="*/ 535 w 535"/>
                  <a:gd name="T9" fmla="*/ 0 h 121"/>
                  <a:gd name="T10" fmla="*/ 61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61" y="0"/>
                    </a:move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1"/>
                      <a:pt x="61" y="121"/>
                    </a:cubicBezTo>
                    <a:cubicBezTo>
                      <a:pt x="535" y="121"/>
                      <a:pt x="535" y="121"/>
                      <a:pt x="535" y="121"/>
                    </a:cubicBezTo>
                    <a:cubicBezTo>
                      <a:pt x="535" y="0"/>
                      <a:pt x="535" y="0"/>
                      <a:pt x="535" y="0"/>
                    </a:cubicBez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D1E6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4" name="Freeform 47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2839" y="1077"/>
                <a:ext cx="1063" cy="231"/>
              </a:xfrm>
              <a:custGeom>
                <a:avLst/>
                <a:gdLst>
                  <a:gd name="T0" fmla="*/ 475 w 535"/>
                  <a:gd name="T1" fmla="*/ 0 h 121"/>
                  <a:gd name="T2" fmla="*/ 0 w 535"/>
                  <a:gd name="T3" fmla="*/ 0 h 121"/>
                  <a:gd name="T4" fmla="*/ 0 w 535"/>
                  <a:gd name="T5" fmla="*/ 121 h 121"/>
                  <a:gd name="T6" fmla="*/ 475 w 535"/>
                  <a:gd name="T7" fmla="*/ 121 h 121"/>
                  <a:gd name="T8" fmla="*/ 535 w 535"/>
                  <a:gd name="T9" fmla="*/ 60 h 121"/>
                  <a:gd name="T10" fmla="*/ 475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4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75" y="121"/>
                      <a:pt x="475" y="121"/>
                      <a:pt x="475" y="121"/>
                    </a:cubicBezTo>
                    <a:cubicBezTo>
                      <a:pt x="508" y="121"/>
                      <a:pt x="535" y="93"/>
                      <a:pt x="535" y="60"/>
                    </a:cubicBezTo>
                    <a:cubicBezTo>
                      <a:pt x="535" y="27"/>
                      <a:pt x="508" y="0"/>
                      <a:pt x="475" y="0"/>
                    </a:cubicBezTo>
                    <a:close/>
                  </a:path>
                </a:pathLst>
              </a:custGeom>
              <a:solidFill>
                <a:srgbClr val="FFDE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5" name="Freeform 48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2839" y="1308"/>
                <a:ext cx="1063" cy="231"/>
              </a:xfrm>
              <a:custGeom>
                <a:avLst/>
                <a:gdLst>
                  <a:gd name="T0" fmla="*/ 475 w 535"/>
                  <a:gd name="T1" fmla="*/ 0 h 121"/>
                  <a:gd name="T2" fmla="*/ 0 w 535"/>
                  <a:gd name="T3" fmla="*/ 0 h 121"/>
                  <a:gd name="T4" fmla="*/ 0 w 535"/>
                  <a:gd name="T5" fmla="*/ 121 h 121"/>
                  <a:gd name="T6" fmla="*/ 475 w 535"/>
                  <a:gd name="T7" fmla="*/ 121 h 121"/>
                  <a:gd name="T8" fmla="*/ 535 w 535"/>
                  <a:gd name="T9" fmla="*/ 60 h 121"/>
                  <a:gd name="T10" fmla="*/ 475 w 535"/>
                  <a:gd name="T11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121">
                    <a:moveTo>
                      <a:pt x="47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475" y="121"/>
                      <a:pt x="475" y="121"/>
                      <a:pt x="475" y="121"/>
                    </a:cubicBezTo>
                    <a:cubicBezTo>
                      <a:pt x="508" y="121"/>
                      <a:pt x="535" y="93"/>
                      <a:pt x="535" y="60"/>
                    </a:cubicBezTo>
                    <a:cubicBezTo>
                      <a:pt x="535" y="27"/>
                      <a:pt x="508" y="0"/>
                      <a:pt x="475" y="0"/>
                    </a:cubicBezTo>
                    <a:close/>
                  </a:path>
                </a:pathLst>
              </a:custGeom>
              <a:solidFill>
                <a:srgbClr val="A8D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86" name="矩形 85"/>
            <p:cNvSpPr/>
            <p:nvPr>
              <p:custDataLst>
                <p:tags r:id="rId18"/>
              </p:custDataLst>
            </p:nvPr>
          </p:nvSpPr>
          <p:spPr>
            <a:xfrm>
              <a:off x="7744981" y="2440020"/>
              <a:ext cx="5620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19"/>
              </p:custDataLst>
            </p:nvPr>
          </p:nvSpPr>
          <p:spPr>
            <a:xfrm>
              <a:off x="7744981" y="2948891"/>
              <a:ext cx="5620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8" name="矩形 87"/>
            <p:cNvSpPr/>
            <p:nvPr>
              <p:custDataLst>
                <p:tags r:id="rId20"/>
              </p:custDataLst>
            </p:nvPr>
          </p:nvSpPr>
          <p:spPr>
            <a:xfrm>
              <a:off x="4042558" y="4308401"/>
              <a:ext cx="5620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9" name="矩形 88"/>
            <p:cNvSpPr/>
            <p:nvPr>
              <p:custDataLst>
                <p:tags r:id="rId21"/>
              </p:custDataLst>
            </p:nvPr>
          </p:nvSpPr>
          <p:spPr>
            <a:xfrm>
              <a:off x="4042558" y="4818203"/>
              <a:ext cx="5620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794509" y="1654357"/>
            <a:ext cx="2718165" cy="852937"/>
            <a:chOff x="794509" y="1654357"/>
            <a:chExt cx="2718165" cy="852937"/>
          </a:xfrm>
        </p:grpSpPr>
        <p:sp>
          <p:nvSpPr>
            <p:cNvPr id="94" name="矩形 93"/>
            <p:cNvSpPr/>
            <p:nvPr>
              <p:custDataLst>
                <p:tags r:id="rId15"/>
              </p:custDataLst>
            </p:nvPr>
          </p:nvSpPr>
          <p:spPr>
            <a:xfrm>
              <a:off x="922666" y="1656012"/>
              <a:ext cx="2461847" cy="460010"/>
            </a:xfrm>
            <a:prstGeom prst="rect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16"/>
              </p:custDataLst>
            </p:nvPr>
          </p:nvSpPr>
          <p:spPr>
            <a:xfrm>
              <a:off x="1137928" y="1654357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4.2.1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17"/>
              </p:custDataLst>
            </p:nvPr>
          </p:nvSpPr>
          <p:spPr>
            <a:xfrm>
              <a:off x="794509" y="2162200"/>
              <a:ext cx="271816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4.2.1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794509" y="4246384"/>
            <a:ext cx="2718165" cy="852937"/>
            <a:chOff x="794509" y="4246384"/>
            <a:chExt cx="2718165" cy="852937"/>
          </a:xfrm>
        </p:grpSpPr>
        <p:sp>
          <p:nvSpPr>
            <p:cNvPr id="95" name="矩形 94"/>
            <p:cNvSpPr/>
            <p:nvPr>
              <p:custDataLst>
                <p:tags r:id="rId12"/>
              </p:custDataLst>
            </p:nvPr>
          </p:nvSpPr>
          <p:spPr>
            <a:xfrm>
              <a:off x="922666" y="4248039"/>
              <a:ext cx="2461847" cy="460010"/>
            </a:xfrm>
            <a:prstGeom prst="rect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3"/>
              </p:custDataLst>
            </p:nvPr>
          </p:nvSpPr>
          <p:spPr>
            <a:xfrm>
              <a:off x="1137928" y="4246384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4.2.3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7" name="矩形 96"/>
            <p:cNvSpPr/>
            <p:nvPr>
              <p:custDataLst>
                <p:tags r:id="rId14"/>
              </p:custDataLst>
            </p:nvPr>
          </p:nvSpPr>
          <p:spPr>
            <a:xfrm>
              <a:off x="794509" y="4754227"/>
              <a:ext cx="271816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4.2.3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5" name="组合 4"/>
          <p:cNvGrpSpPr/>
          <p:nvPr>
            <p:custDataLst>
              <p:tags r:id="rId4"/>
            </p:custDataLst>
          </p:nvPr>
        </p:nvGrpSpPr>
        <p:grpSpPr>
          <a:xfrm>
            <a:off x="8749668" y="1654357"/>
            <a:ext cx="2718165" cy="852937"/>
            <a:chOff x="8749668" y="1654357"/>
            <a:chExt cx="2718165" cy="852937"/>
          </a:xfrm>
        </p:grpSpPr>
        <p:sp>
          <p:nvSpPr>
            <p:cNvPr id="98" name="矩形 97"/>
            <p:cNvSpPr/>
            <p:nvPr>
              <p:custDataLst>
                <p:tags r:id="rId9"/>
              </p:custDataLst>
            </p:nvPr>
          </p:nvSpPr>
          <p:spPr>
            <a:xfrm>
              <a:off x="8877825" y="1656012"/>
              <a:ext cx="2461847" cy="460010"/>
            </a:xfrm>
            <a:prstGeom prst="rect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99" name="矩形 98"/>
            <p:cNvSpPr/>
            <p:nvPr>
              <p:custDataLst>
                <p:tags r:id="rId10"/>
              </p:custDataLst>
            </p:nvPr>
          </p:nvSpPr>
          <p:spPr>
            <a:xfrm>
              <a:off x="9093087" y="1654357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4.2.2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0" name="矩形 99"/>
            <p:cNvSpPr/>
            <p:nvPr>
              <p:custDataLst>
                <p:tags r:id="rId11"/>
              </p:custDataLst>
            </p:nvPr>
          </p:nvSpPr>
          <p:spPr>
            <a:xfrm>
              <a:off x="8749668" y="2162200"/>
              <a:ext cx="271816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4.2.2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6" name="组合 5"/>
          <p:cNvGrpSpPr/>
          <p:nvPr>
            <p:custDataLst>
              <p:tags r:id="rId5"/>
            </p:custDataLst>
          </p:nvPr>
        </p:nvGrpSpPr>
        <p:grpSpPr>
          <a:xfrm>
            <a:off x="8749668" y="4215439"/>
            <a:ext cx="2718165" cy="883882"/>
            <a:chOff x="8749668" y="4215439"/>
            <a:chExt cx="2718165" cy="883882"/>
          </a:xfrm>
        </p:grpSpPr>
        <p:sp>
          <p:nvSpPr>
            <p:cNvPr id="103" name="矩形 102"/>
            <p:cNvSpPr/>
            <p:nvPr>
              <p:custDataLst>
                <p:tags r:id="rId6"/>
              </p:custDataLst>
            </p:nvPr>
          </p:nvSpPr>
          <p:spPr>
            <a:xfrm>
              <a:off x="8749668" y="4754227"/>
              <a:ext cx="2718165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4.2.4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110" name="矩形 109"/>
            <p:cNvSpPr/>
            <p:nvPr>
              <p:custDataLst>
                <p:tags r:id="rId7"/>
              </p:custDataLst>
            </p:nvPr>
          </p:nvSpPr>
          <p:spPr>
            <a:xfrm>
              <a:off x="8877825" y="4217094"/>
              <a:ext cx="2461847" cy="460010"/>
            </a:xfrm>
            <a:prstGeom prst="rect">
              <a:avLst/>
            </a:prstGeom>
            <a:solidFill>
              <a:srgbClr val="D1E6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1" name="矩形 110"/>
            <p:cNvSpPr/>
            <p:nvPr>
              <p:custDataLst>
                <p:tags r:id="rId8"/>
              </p:custDataLst>
            </p:nvPr>
          </p:nvSpPr>
          <p:spPr>
            <a:xfrm>
              <a:off x="9093087" y="4215439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4.2.4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07766" y="-98475"/>
            <a:ext cx="8084234" cy="7076049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>
            <a:outerShdw blurRad="114300" dist="63500" dir="18900000" algn="bl" rotWithShape="0">
              <a:srgbClr val="7DB06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7578" y="2162991"/>
            <a:ext cx="2860883" cy="2734960"/>
            <a:chOff x="804041" y="1672334"/>
            <a:chExt cx="2860883" cy="2734960"/>
          </a:xfrm>
        </p:grpSpPr>
        <p:sp>
          <p:nvSpPr>
            <p:cNvPr id="36" name="Freeform 5957"/>
            <p:cNvSpPr>
              <a:spLocks noEditPoints="1"/>
            </p:cNvSpPr>
            <p:nvPr/>
          </p:nvSpPr>
          <p:spPr bwMode="auto">
            <a:xfrm rot="4580937">
              <a:off x="867003" y="1609372"/>
              <a:ext cx="2734960" cy="2860883"/>
            </a:xfrm>
            <a:custGeom>
              <a:avLst/>
              <a:gdLst>
                <a:gd name="T0" fmla="*/ 908 w 1660"/>
                <a:gd name="T1" fmla="*/ 123 h 1047"/>
                <a:gd name="T2" fmla="*/ 965 w 1660"/>
                <a:gd name="T3" fmla="*/ 108 h 1047"/>
                <a:gd name="T4" fmla="*/ 1140 w 1660"/>
                <a:gd name="T5" fmla="*/ 68 h 1047"/>
                <a:gd name="T6" fmla="*/ 1179 w 1660"/>
                <a:gd name="T7" fmla="*/ 67 h 1047"/>
                <a:gd name="T8" fmla="*/ 1179 w 1660"/>
                <a:gd name="T9" fmla="*/ 100 h 1047"/>
                <a:gd name="T10" fmla="*/ 1476 w 1660"/>
                <a:gd name="T11" fmla="*/ 37 h 1047"/>
                <a:gd name="T12" fmla="*/ 1465 w 1660"/>
                <a:gd name="T13" fmla="*/ 77 h 1047"/>
                <a:gd name="T14" fmla="*/ 1477 w 1660"/>
                <a:gd name="T15" fmla="*/ 109 h 1047"/>
                <a:gd name="T16" fmla="*/ 1660 w 1660"/>
                <a:gd name="T17" fmla="*/ 141 h 1047"/>
                <a:gd name="T18" fmla="*/ 1388 w 1660"/>
                <a:gd name="T19" fmla="*/ 240 h 1047"/>
                <a:gd name="T20" fmla="*/ 1612 w 1660"/>
                <a:gd name="T21" fmla="*/ 210 h 1047"/>
                <a:gd name="T22" fmla="*/ 1493 w 1660"/>
                <a:gd name="T23" fmla="*/ 241 h 1047"/>
                <a:gd name="T24" fmla="*/ 1407 w 1660"/>
                <a:gd name="T25" fmla="*/ 296 h 1047"/>
                <a:gd name="T26" fmla="*/ 1357 w 1660"/>
                <a:gd name="T27" fmla="*/ 302 h 1047"/>
                <a:gd name="T28" fmla="*/ 1251 w 1660"/>
                <a:gd name="T29" fmla="*/ 369 h 1047"/>
                <a:gd name="T30" fmla="*/ 1137 w 1660"/>
                <a:gd name="T31" fmla="*/ 417 h 1047"/>
                <a:gd name="T32" fmla="*/ 1059 w 1660"/>
                <a:gd name="T33" fmla="*/ 464 h 1047"/>
                <a:gd name="T34" fmla="*/ 1173 w 1660"/>
                <a:gd name="T35" fmla="*/ 460 h 1047"/>
                <a:gd name="T36" fmla="*/ 1242 w 1660"/>
                <a:gd name="T37" fmla="*/ 445 h 1047"/>
                <a:gd name="T38" fmla="*/ 1236 w 1660"/>
                <a:gd name="T39" fmla="*/ 468 h 1047"/>
                <a:gd name="T40" fmla="*/ 1207 w 1660"/>
                <a:gd name="T41" fmla="*/ 498 h 1047"/>
                <a:gd name="T42" fmla="*/ 1296 w 1660"/>
                <a:gd name="T43" fmla="*/ 500 h 1047"/>
                <a:gd name="T44" fmla="*/ 1402 w 1660"/>
                <a:gd name="T45" fmla="*/ 461 h 1047"/>
                <a:gd name="T46" fmla="*/ 1412 w 1660"/>
                <a:gd name="T47" fmla="*/ 475 h 1047"/>
                <a:gd name="T48" fmla="*/ 1341 w 1660"/>
                <a:gd name="T49" fmla="*/ 518 h 1047"/>
                <a:gd name="T50" fmla="*/ 1427 w 1660"/>
                <a:gd name="T51" fmla="*/ 492 h 1047"/>
                <a:gd name="T52" fmla="*/ 1289 w 1660"/>
                <a:gd name="T53" fmla="*/ 556 h 1047"/>
                <a:gd name="T54" fmla="*/ 1190 w 1660"/>
                <a:gd name="T55" fmla="*/ 608 h 1047"/>
                <a:gd name="T56" fmla="*/ 1133 w 1660"/>
                <a:gd name="T57" fmla="*/ 647 h 1047"/>
                <a:gd name="T58" fmla="*/ 1164 w 1660"/>
                <a:gd name="T59" fmla="*/ 656 h 1047"/>
                <a:gd name="T60" fmla="*/ 805 w 1660"/>
                <a:gd name="T61" fmla="*/ 811 h 1047"/>
                <a:gd name="T62" fmla="*/ 198 w 1660"/>
                <a:gd name="T63" fmla="*/ 1027 h 1047"/>
                <a:gd name="T64" fmla="*/ 53 w 1660"/>
                <a:gd name="T65" fmla="*/ 676 h 1047"/>
                <a:gd name="T66" fmla="*/ 361 w 1660"/>
                <a:gd name="T67" fmla="*/ 277 h 1047"/>
                <a:gd name="T68" fmla="*/ 460 w 1660"/>
                <a:gd name="T69" fmla="*/ 245 h 1047"/>
                <a:gd name="T70" fmla="*/ 525 w 1660"/>
                <a:gd name="T71" fmla="*/ 232 h 1047"/>
                <a:gd name="T72" fmla="*/ 884 w 1660"/>
                <a:gd name="T73" fmla="*/ 120 h 1047"/>
                <a:gd name="T74" fmla="*/ 1451 w 1660"/>
                <a:gd name="T75" fmla="*/ 53 h 1047"/>
                <a:gd name="T76" fmla="*/ 1388 w 1660"/>
                <a:gd name="T77" fmla="*/ 106 h 1047"/>
                <a:gd name="T78" fmla="*/ 1321 w 1660"/>
                <a:gd name="T79" fmla="*/ 122 h 1047"/>
                <a:gd name="T80" fmla="*/ 1311 w 1660"/>
                <a:gd name="T81" fmla="*/ 124 h 1047"/>
                <a:gd name="T82" fmla="*/ 1373 w 1660"/>
                <a:gd name="T83" fmla="*/ 110 h 1047"/>
                <a:gd name="T84" fmla="*/ 1455 w 1660"/>
                <a:gd name="T85" fmla="*/ 172 h 1047"/>
                <a:gd name="T86" fmla="*/ 1354 w 1660"/>
                <a:gd name="T87" fmla="*/ 211 h 1047"/>
                <a:gd name="T88" fmla="*/ 1055 w 1660"/>
                <a:gd name="T89" fmla="*/ 297 h 1047"/>
                <a:gd name="T90" fmla="*/ 1523 w 1660"/>
                <a:gd name="T91" fmla="*/ 164 h 1047"/>
                <a:gd name="T92" fmla="*/ 1578 w 1660"/>
                <a:gd name="T93" fmla="*/ 166 h 1047"/>
                <a:gd name="T94" fmla="*/ 1506 w 1660"/>
                <a:gd name="T95" fmla="*/ 188 h 1047"/>
                <a:gd name="T96" fmla="*/ 1398 w 1660"/>
                <a:gd name="T97" fmla="*/ 226 h 1047"/>
                <a:gd name="T98" fmla="*/ 1305 w 1660"/>
                <a:gd name="T99" fmla="*/ 254 h 1047"/>
                <a:gd name="T100" fmla="*/ 1612 w 1660"/>
                <a:gd name="T101" fmla="*/ 149 h 1047"/>
                <a:gd name="T102" fmla="*/ 1337 w 1660"/>
                <a:gd name="T103" fmla="*/ 244 h 1047"/>
                <a:gd name="T104" fmla="*/ 1424 w 1660"/>
                <a:gd name="T105" fmla="*/ 251 h 1047"/>
                <a:gd name="T106" fmla="*/ 1298 w 1660"/>
                <a:gd name="T107" fmla="*/ 324 h 1047"/>
                <a:gd name="T108" fmla="*/ 1332 w 1660"/>
                <a:gd name="T109" fmla="*/ 312 h 1047"/>
                <a:gd name="T110" fmla="*/ 1020 w 1660"/>
                <a:gd name="T111" fmla="*/ 463 h 1047"/>
                <a:gd name="T112" fmla="*/ 1011 w 1660"/>
                <a:gd name="T113" fmla="*/ 483 h 1047"/>
                <a:gd name="T114" fmla="*/ 1170 w 1660"/>
                <a:gd name="T115" fmla="*/ 495 h 1047"/>
                <a:gd name="T116" fmla="*/ 1132 w 1660"/>
                <a:gd name="T117" fmla="*/ 511 h 1047"/>
                <a:gd name="T118" fmla="*/ 1194 w 1660"/>
                <a:gd name="T119" fmla="*/ 509 h 1047"/>
                <a:gd name="T120" fmla="*/ 1062 w 1660"/>
                <a:gd name="T121" fmla="*/ 671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60" h="1047">
                  <a:moveTo>
                    <a:pt x="863" y="141"/>
                  </a:moveTo>
                  <a:cubicBezTo>
                    <a:pt x="864" y="141"/>
                    <a:pt x="863" y="140"/>
                    <a:pt x="863" y="140"/>
                  </a:cubicBezTo>
                  <a:cubicBezTo>
                    <a:pt x="862" y="137"/>
                    <a:pt x="865" y="138"/>
                    <a:pt x="865" y="141"/>
                  </a:cubicBezTo>
                  <a:cubicBezTo>
                    <a:pt x="867" y="136"/>
                    <a:pt x="872" y="137"/>
                    <a:pt x="875" y="137"/>
                  </a:cubicBezTo>
                  <a:cubicBezTo>
                    <a:pt x="877" y="137"/>
                    <a:pt x="874" y="132"/>
                    <a:pt x="875" y="131"/>
                  </a:cubicBezTo>
                  <a:cubicBezTo>
                    <a:pt x="876" y="131"/>
                    <a:pt x="876" y="132"/>
                    <a:pt x="876" y="132"/>
                  </a:cubicBezTo>
                  <a:cubicBezTo>
                    <a:pt x="878" y="142"/>
                    <a:pt x="884" y="128"/>
                    <a:pt x="884" y="138"/>
                  </a:cubicBezTo>
                  <a:cubicBezTo>
                    <a:pt x="887" y="132"/>
                    <a:pt x="895" y="135"/>
                    <a:pt x="898" y="133"/>
                  </a:cubicBezTo>
                  <a:cubicBezTo>
                    <a:pt x="900" y="131"/>
                    <a:pt x="900" y="129"/>
                    <a:pt x="898" y="125"/>
                  </a:cubicBezTo>
                  <a:cubicBezTo>
                    <a:pt x="902" y="130"/>
                    <a:pt x="901" y="127"/>
                    <a:pt x="901" y="124"/>
                  </a:cubicBezTo>
                  <a:cubicBezTo>
                    <a:pt x="900" y="120"/>
                    <a:pt x="896" y="127"/>
                    <a:pt x="896" y="121"/>
                  </a:cubicBezTo>
                  <a:cubicBezTo>
                    <a:pt x="900" y="118"/>
                    <a:pt x="902" y="120"/>
                    <a:pt x="903" y="114"/>
                  </a:cubicBezTo>
                  <a:cubicBezTo>
                    <a:pt x="908" y="120"/>
                    <a:pt x="915" y="113"/>
                    <a:pt x="926" y="111"/>
                  </a:cubicBezTo>
                  <a:cubicBezTo>
                    <a:pt x="926" y="113"/>
                    <a:pt x="926" y="113"/>
                    <a:pt x="925" y="113"/>
                  </a:cubicBezTo>
                  <a:cubicBezTo>
                    <a:pt x="926" y="114"/>
                    <a:pt x="926" y="115"/>
                    <a:pt x="926" y="116"/>
                  </a:cubicBezTo>
                  <a:cubicBezTo>
                    <a:pt x="922" y="110"/>
                    <a:pt x="917" y="118"/>
                    <a:pt x="916" y="121"/>
                  </a:cubicBezTo>
                  <a:cubicBezTo>
                    <a:pt x="916" y="120"/>
                    <a:pt x="916" y="118"/>
                    <a:pt x="916" y="116"/>
                  </a:cubicBezTo>
                  <a:cubicBezTo>
                    <a:pt x="911" y="119"/>
                    <a:pt x="913" y="127"/>
                    <a:pt x="908" y="123"/>
                  </a:cubicBezTo>
                  <a:cubicBezTo>
                    <a:pt x="907" y="124"/>
                    <a:pt x="908" y="126"/>
                    <a:pt x="909" y="128"/>
                  </a:cubicBezTo>
                  <a:cubicBezTo>
                    <a:pt x="914" y="130"/>
                    <a:pt x="916" y="125"/>
                    <a:pt x="919" y="128"/>
                  </a:cubicBezTo>
                  <a:cubicBezTo>
                    <a:pt x="920" y="127"/>
                    <a:pt x="920" y="125"/>
                    <a:pt x="920" y="123"/>
                  </a:cubicBezTo>
                  <a:cubicBezTo>
                    <a:pt x="923" y="127"/>
                    <a:pt x="923" y="122"/>
                    <a:pt x="926" y="126"/>
                  </a:cubicBezTo>
                  <a:cubicBezTo>
                    <a:pt x="927" y="125"/>
                    <a:pt x="926" y="123"/>
                    <a:pt x="925" y="121"/>
                  </a:cubicBezTo>
                  <a:cubicBezTo>
                    <a:pt x="927" y="122"/>
                    <a:pt x="928" y="123"/>
                    <a:pt x="929" y="125"/>
                  </a:cubicBezTo>
                  <a:cubicBezTo>
                    <a:pt x="932" y="118"/>
                    <a:pt x="938" y="126"/>
                    <a:pt x="939" y="117"/>
                  </a:cubicBezTo>
                  <a:cubicBezTo>
                    <a:pt x="941" y="117"/>
                    <a:pt x="942" y="118"/>
                    <a:pt x="943" y="120"/>
                  </a:cubicBezTo>
                  <a:cubicBezTo>
                    <a:pt x="944" y="120"/>
                    <a:pt x="943" y="117"/>
                    <a:pt x="943" y="116"/>
                  </a:cubicBezTo>
                  <a:cubicBezTo>
                    <a:pt x="946" y="112"/>
                    <a:pt x="945" y="120"/>
                    <a:pt x="947" y="119"/>
                  </a:cubicBezTo>
                  <a:cubicBezTo>
                    <a:pt x="946" y="113"/>
                    <a:pt x="947" y="114"/>
                    <a:pt x="951" y="119"/>
                  </a:cubicBezTo>
                  <a:cubicBezTo>
                    <a:pt x="952" y="119"/>
                    <a:pt x="951" y="116"/>
                    <a:pt x="951" y="115"/>
                  </a:cubicBezTo>
                  <a:cubicBezTo>
                    <a:pt x="952" y="115"/>
                    <a:pt x="952" y="117"/>
                    <a:pt x="954" y="117"/>
                  </a:cubicBezTo>
                  <a:cubicBezTo>
                    <a:pt x="955" y="116"/>
                    <a:pt x="954" y="114"/>
                    <a:pt x="953" y="114"/>
                  </a:cubicBezTo>
                  <a:cubicBezTo>
                    <a:pt x="952" y="111"/>
                    <a:pt x="956" y="114"/>
                    <a:pt x="956" y="116"/>
                  </a:cubicBezTo>
                  <a:cubicBezTo>
                    <a:pt x="957" y="113"/>
                    <a:pt x="958" y="112"/>
                    <a:pt x="961" y="116"/>
                  </a:cubicBezTo>
                  <a:cubicBezTo>
                    <a:pt x="962" y="115"/>
                    <a:pt x="960" y="112"/>
                    <a:pt x="960" y="110"/>
                  </a:cubicBezTo>
                  <a:cubicBezTo>
                    <a:pt x="963" y="106"/>
                    <a:pt x="967" y="115"/>
                    <a:pt x="965" y="108"/>
                  </a:cubicBezTo>
                  <a:cubicBezTo>
                    <a:pt x="972" y="115"/>
                    <a:pt x="968" y="99"/>
                    <a:pt x="972" y="111"/>
                  </a:cubicBezTo>
                  <a:cubicBezTo>
                    <a:pt x="996" y="108"/>
                    <a:pt x="1018" y="89"/>
                    <a:pt x="1031" y="91"/>
                  </a:cubicBezTo>
                  <a:cubicBezTo>
                    <a:pt x="1031" y="91"/>
                    <a:pt x="1032" y="95"/>
                    <a:pt x="1032" y="95"/>
                  </a:cubicBezTo>
                  <a:cubicBezTo>
                    <a:pt x="1033" y="94"/>
                    <a:pt x="1032" y="92"/>
                    <a:pt x="1032" y="90"/>
                  </a:cubicBezTo>
                  <a:cubicBezTo>
                    <a:pt x="1035" y="87"/>
                    <a:pt x="1034" y="95"/>
                    <a:pt x="1036" y="94"/>
                  </a:cubicBezTo>
                  <a:cubicBezTo>
                    <a:pt x="1034" y="85"/>
                    <a:pt x="1049" y="88"/>
                    <a:pt x="1052" y="84"/>
                  </a:cubicBezTo>
                  <a:cubicBezTo>
                    <a:pt x="1054" y="84"/>
                    <a:pt x="1054" y="87"/>
                    <a:pt x="1052" y="87"/>
                  </a:cubicBezTo>
                  <a:cubicBezTo>
                    <a:pt x="1058" y="94"/>
                    <a:pt x="1069" y="81"/>
                    <a:pt x="1076" y="86"/>
                  </a:cubicBezTo>
                  <a:cubicBezTo>
                    <a:pt x="1078" y="84"/>
                    <a:pt x="1078" y="77"/>
                    <a:pt x="1074" y="80"/>
                  </a:cubicBezTo>
                  <a:cubicBezTo>
                    <a:pt x="1074" y="76"/>
                    <a:pt x="1080" y="77"/>
                    <a:pt x="1083" y="75"/>
                  </a:cubicBezTo>
                  <a:cubicBezTo>
                    <a:pt x="1084" y="81"/>
                    <a:pt x="1079" y="76"/>
                    <a:pt x="1078" y="80"/>
                  </a:cubicBezTo>
                  <a:cubicBezTo>
                    <a:pt x="1079" y="81"/>
                    <a:pt x="1080" y="81"/>
                    <a:pt x="1080" y="83"/>
                  </a:cubicBezTo>
                  <a:cubicBezTo>
                    <a:pt x="1080" y="82"/>
                    <a:pt x="1087" y="85"/>
                    <a:pt x="1085" y="80"/>
                  </a:cubicBezTo>
                  <a:cubicBezTo>
                    <a:pt x="1093" y="84"/>
                    <a:pt x="1110" y="75"/>
                    <a:pt x="1114" y="70"/>
                  </a:cubicBezTo>
                  <a:cubicBezTo>
                    <a:pt x="1115" y="80"/>
                    <a:pt x="1120" y="64"/>
                    <a:pt x="1123" y="71"/>
                  </a:cubicBezTo>
                  <a:cubicBezTo>
                    <a:pt x="1124" y="69"/>
                    <a:pt x="1123" y="65"/>
                    <a:pt x="1124" y="62"/>
                  </a:cubicBezTo>
                  <a:cubicBezTo>
                    <a:pt x="1126" y="62"/>
                    <a:pt x="1126" y="68"/>
                    <a:pt x="1128" y="71"/>
                  </a:cubicBezTo>
                  <a:cubicBezTo>
                    <a:pt x="1134" y="69"/>
                    <a:pt x="1135" y="67"/>
                    <a:pt x="1140" y="68"/>
                  </a:cubicBezTo>
                  <a:cubicBezTo>
                    <a:pt x="1141" y="68"/>
                    <a:pt x="1140" y="64"/>
                    <a:pt x="1138" y="64"/>
                  </a:cubicBezTo>
                  <a:cubicBezTo>
                    <a:pt x="1139" y="59"/>
                    <a:pt x="1143" y="65"/>
                    <a:pt x="1144" y="69"/>
                  </a:cubicBezTo>
                  <a:cubicBezTo>
                    <a:pt x="1145" y="66"/>
                    <a:pt x="1144" y="65"/>
                    <a:pt x="1142" y="61"/>
                  </a:cubicBezTo>
                  <a:cubicBezTo>
                    <a:pt x="1146" y="65"/>
                    <a:pt x="1147" y="65"/>
                    <a:pt x="1151" y="62"/>
                  </a:cubicBezTo>
                  <a:cubicBezTo>
                    <a:pt x="1150" y="58"/>
                    <a:pt x="1145" y="65"/>
                    <a:pt x="1145" y="59"/>
                  </a:cubicBezTo>
                  <a:cubicBezTo>
                    <a:pt x="1147" y="60"/>
                    <a:pt x="1148" y="60"/>
                    <a:pt x="1151" y="58"/>
                  </a:cubicBezTo>
                  <a:cubicBezTo>
                    <a:pt x="1153" y="69"/>
                    <a:pt x="1158" y="59"/>
                    <a:pt x="1162" y="65"/>
                  </a:cubicBezTo>
                  <a:cubicBezTo>
                    <a:pt x="1163" y="64"/>
                    <a:pt x="1162" y="62"/>
                    <a:pt x="1162" y="60"/>
                  </a:cubicBezTo>
                  <a:cubicBezTo>
                    <a:pt x="1164" y="60"/>
                    <a:pt x="1165" y="62"/>
                    <a:pt x="1166" y="65"/>
                  </a:cubicBezTo>
                  <a:cubicBezTo>
                    <a:pt x="1169" y="59"/>
                    <a:pt x="1177" y="59"/>
                    <a:pt x="1178" y="61"/>
                  </a:cubicBezTo>
                  <a:cubicBezTo>
                    <a:pt x="1199" y="55"/>
                    <a:pt x="1243" y="44"/>
                    <a:pt x="1258" y="39"/>
                  </a:cubicBezTo>
                  <a:cubicBezTo>
                    <a:pt x="1295" y="26"/>
                    <a:pt x="1354" y="10"/>
                    <a:pt x="1393" y="0"/>
                  </a:cubicBezTo>
                  <a:cubicBezTo>
                    <a:pt x="1394" y="1"/>
                    <a:pt x="1393" y="2"/>
                    <a:pt x="1392" y="2"/>
                  </a:cubicBezTo>
                  <a:cubicBezTo>
                    <a:pt x="1393" y="3"/>
                    <a:pt x="1393" y="4"/>
                    <a:pt x="1393" y="5"/>
                  </a:cubicBezTo>
                  <a:cubicBezTo>
                    <a:pt x="1360" y="14"/>
                    <a:pt x="1304" y="30"/>
                    <a:pt x="1269" y="42"/>
                  </a:cubicBezTo>
                  <a:cubicBezTo>
                    <a:pt x="1269" y="41"/>
                    <a:pt x="1268" y="39"/>
                    <a:pt x="1268" y="39"/>
                  </a:cubicBezTo>
                  <a:cubicBezTo>
                    <a:pt x="1257" y="42"/>
                    <a:pt x="1235" y="46"/>
                    <a:pt x="1224" y="53"/>
                  </a:cubicBezTo>
                  <a:cubicBezTo>
                    <a:pt x="1218" y="56"/>
                    <a:pt x="1187" y="67"/>
                    <a:pt x="1179" y="67"/>
                  </a:cubicBezTo>
                  <a:cubicBezTo>
                    <a:pt x="1176" y="67"/>
                    <a:pt x="1171" y="77"/>
                    <a:pt x="1168" y="71"/>
                  </a:cubicBezTo>
                  <a:cubicBezTo>
                    <a:pt x="1151" y="83"/>
                    <a:pt x="1133" y="85"/>
                    <a:pt x="1113" y="93"/>
                  </a:cubicBezTo>
                  <a:cubicBezTo>
                    <a:pt x="1102" y="98"/>
                    <a:pt x="1087" y="98"/>
                    <a:pt x="1078" y="101"/>
                  </a:cubicBezTo>
                  <a:cubicBezTo>
                    <a:pt x="1076" y="102"/>
                    <a:pt x="1078" y="107"/>
                    <a:pt x="1074" y="101"/>
                  </a:cubicBezTo>
                  <a:cubicBezTo>
                    <a:pt x="1073" y="102"/>
                    <a:pt x="1074" y="104"/>
                    <a:pt x="1075" y="106"/>
                  </a:cubicBezTo>
                  <a:cubicBezTo>
                    <a:pt x="1073" y="105"/>
                    <a:pt x="1072" y="104"/>
                    <a:pt x="1071" y="102"/>
                  </a:cubicBezTo>
                  <a:cubicBezTo>
                    <a:pt x="1070" y="103"/>
                    <a:pt x="1071" y="105"/>
                    <a:pt x="1071" y="107"/>
                  </a:cubicBezTo>
                  <a:cubicBezTo>
                    <a:pt x="1070" y="106"/>
                    <a:pt x="1069" y="106"/>
                    <a:pt x="1068" y="103"/>
                  </a:cubicBezTo>
                  <a:cubicBezTo>
                    <a:pt x="1067" y="104"/>
                    <a:pt x="1067" y="107"/>
                    <a:pt x="1068" y="110"/>
                  </a:cubicBezTo>
                  <a:cubicBezTo>
                    <a:pt x="1066" y="110"/>
                    <a:pt x="1065" y="105"/>
                    <a:pt x="1064" y="104"/>
                  </a:cubicBezTo>
                  <a:cubicBezTo>
                    <a:pt x="1063" y="109"/>
                    <a:pt x="1065" y="112"/>
                    <a:pt x="1060" y="109"/>
                  </a:cubicBezTo>
                  <a:cubicBezTo>
                    <a:pt x="1061" y="111"/>
                    <a:pt x="1063" y="111"/>
                    <a:pt x="1063" y="114"/>
                  </a:cubicBezTo>
                  <a:cubicBezTo>
                    <a:pt x="1074" y="109"/>
                    <a:pt x="1081" y="112"/>
                    <a:pt x="1085" y="107"/>
                  </a:cubicBezTo>
                  <a:cubicBezTo>
                    <a:pt x="1098" y="109"/>
                    <a:pt x="1136" y="93"/>
                    <a:pt x="1157" y="87"/>
                  </a:cubicBezTo>
                  <a:cubicBezTo>
                    <a:pt x="1158" y="87"/>
                    <a:pt x="1158" y="90"/>
                    <a:pt x="1159" y="92"/>
                  </a:cubicBezTo>
                  <a:cubicBezTo>
                    <a:pt x="1168" y="86"/>
                    <a:pt x="1179" y="88"/>
                    <a:pt x="1193" y="82"/>
                  </a:cubicBezTo>
                  <a:cubicBezTo>
                    <a:pt x="1191" y="86"/>
                    <a:pt x="1183" y="89"/>
                    <a:pt x="1176" y="89"/>
                  </a:cubicBezTo>
                  <a:cubicBezTo>
                    <a:pt x="1174" y="90"/>
                    <a:pt x="1179" y="95"/>
                    <a:pt x="1179" y="100"/>
                  </a:cubicBezTo>
                  <a:cubicBezTo>
                    <a:pt x="1183" y="100"/>
                    <a:pt x="1180" y="96"/>
                    <a:pt x="1180" y="93"/>
                  </a:cubicBezTo>
                  <a:cubicBezTo>
                    <a:pt x="1181" y="93"/>
                    <a:pt x="1183" y="95"/>
                    <a:pt x="1184" y="98"/>
                  </a:cubicBezTo>
                  <a:cubicBezTo>
                    <a:pt x="1185" y="92"/>
                    <a:pt x="1192" y="99"/>
                    <a:pt x="1191" y="92"/>
                  </a:cubicBezTo>
                  <a:cubicBezTo>
                    <a:pt x="1209" y="95"/>
                    <a:pt x="1230" y="77"/>
                    <a:pt x="1246" y="81"/>
                  </a:cubicBezTo>
                  <a:cubicBezTo>
                    <a:pt x="1265" y="74"/>
                    <a:pt x="1291" y="67"/>
                    <a:pt x="1313" y="61"/>
                  </a:cubicBezTo>
                  <a:cubicBezTo>
                    <a:pt x="1312" y="64"/>
                    <a:pt x="1309" y="64"/>
                    <a:pt x="1308" y="66"/>
                  </a:cubicBezTo>
                  <a:cubicBezTo>
                    <a:pt x="1306" y="66"/>
                    <a:pt x="1307" y="65"/>
                    <a:pt x="1307" y="64"/>
                  </a:cubicBezTo>
                  <a:cubicBezTo>
                    <a:pt x="1306" y="66"/>
                    <a:pt x="1305" y="66"/>
                    <a:pt x="1302" y="65"/>
                  </a:cubicBezTo>
                  <a:cubicBezTo>
                    <a:pt x="1306" y="71"/>
                    <a:pt x="1287" y="63"/>
                    <a:pt x="1295" y="80"/>
                  </a:cubicBezTo>
                  <a:cubicBezTo>
                    <a:pt x="1331" y="75"/>
                    <a:pt x="1359" y="59"/>
                    <a:pt x="1388" y="55"/>
                  </a:cubicBezTo>
                  <a:cubicBezTo>
                    <a:pt x="1388" y="55"/>
                    <a:pt x="1389" y="58"/>
                    <a:pt x="1389" y="58"/>
                  </a:cubicBezTo>
                  <a:cubicBezTo>
                    <a:pt x="1390" y="58"/>
                    <a:pt x="1391" y="50"/>
                    <a:pt x="1393" y="59"/>
                  </a:cubicBezTo>
                  <a:cubicBezTo>
                    <a:pt x="1394" y="58"/>
                    <a:pt x="1393" y="56"/>
                    <a:pt x="1393" y="54"/>
                  </a:cubicBezTo>
                  <a:cubicBezTo>
                    <a:pt x="1416" y="49"/>
                    <a:pt x="1433" y="42"/>
                    <a:pt x="1464" y="36"/>
                  </a:cubicBezTo>
                  <a:cubicBezTo>
                    <a:pt x="1463" y="42"/>
                    <a:pt x="1465" y="34"/>
                    <a:pt x="1466" y="40"/>
                  </a:cubicBezTo>
                  <a:cubicBezTo>
                    <a:pt x="1470" y="38"/>
                    <a:pt x="1465" y="36"/>
                    <a:pt x="1467" y="35"/>
                  </a:cubicBezTo>
                  <a:cubicBezTo>
                    <a:pt x="1473" y="37"/>
                    <a:pt x="1470" y="34"/>
                    <a:pt x="1475" y="32"/>
                  </a:cubicBezTo>
                  <a:cubicBezTo>
                    <a:pt x="1475" y="34"/>
                    <a:pt x="1476" y="35"/>
                    <a:pt x="1476" y="37"/>
                  </a:cubicBezTo>
                  <a:cubicBezTo>
                    <a:pt x="1478" y="37"/>
                    <a:pt x="1475" y="33"/>
                    <a:pt x="1476" y="32"/>
                  </a:cubicBezTo>
                  <a:cubicBezTo>
                    <a:pt x="1474" y="35"/>
                    <a:pt x="1503" y="26"/>
                    <a:pt x="1499" y="29"/>
                  </a:cubicBezTo>
                  <a:cubicBezTo>
                    <a:pt x="1496" y="33"/>
                    <a:pt x="1492" y="30"/>
                    <a:pt x="1492" y="36"/>
                  </a:cubicBezTo>
                  <a:cubicBezTo>
                    <a:pt x="1486" y="37"/>
                    <a:pt x="1486" y="38"/>
                    <a:pt x="1484" y="36"/>
                  </a:cubicBezTo>
                  <a:cubicBezTo>
                    <a:pt x="1482" y="37"/>
                    <a:pt x="1479" y="46"/>
                    <a:pt x="1477" y="40"/>
                  </a:cubicBezTo>
                  <a:cubicBezTo>
                    <a:pt x="1476" y="40"/>
                    <a:pt x="1477" y="46"/>
                    <a:pt x="1475" y="40"/>
                  </a:cubicBezTo>
                  <a:cubicBezTo>
                    <a:pt x="1473" y="41"/>
                    <a:pt x="1475" y="45"/>
                    <a:pt x="1471" y="45"/>
                  </a:cubicBezTo>
                  <a:cubicBezTo>
                    <a:pt x="1477" y="50"/>
                    <a:pt x="1476" y="41"/>
                    <a:pt x="1479" y="49"/>
                  </a:cubicBezTo>
                  <a:cubicBezTo>
                    <a:pt x="1485" y="47"/>
                    <a:pt x="1483" y="46"/>
                    <a:pt x="1487" y="43"/>
                  </a:cubicBezTo>
                  <a:cubicBezTo>
                    <a:pt x="1490" y="45"/>
                    <a:pt x="1494" y="47"/>
                    <a:pt x="1494" y="42"/>
                  </a:cubicBezTo>
                  <a:cubicBezTo>
                    <a:pt x="1496" y="42"/>
                    <a:pt x="1496" y="45"/>
                    <a:pt x="1497" y="46"/>
                  </a:cubicBezTo>
                  <a:cubicBezTo>
                    <a:pt x="1504" y="38"/>
                    <a:pt x="1512" y="44"/>
                    <a:pt x="1515" y="37"/>
                  </a:cubicBezTo>
                  <a:cubicBezTo>
                    <a:pt x="1516" y="46"/>
                    <a:pt x="1506" y="48"/>
                    <a:pt x="1501" y="43"/>
                  </a:cubicBezTo>
                  <a:cubicBezTo>
                    <a:pt x="1502" y="51"/>
                    <a:pt x="1496" y="46"/>
                    <a:pt x="1496" y="51"/>
                  </a:cubicBezTo>
                  <a:cubicBezTo>
                    <a:pt x="1494" y="51"/>
                    <a:pt x="1496" y="49"/>
                    <a:pt x="1495" y="47"/>
                  </a:cubicBezTo>
                  <a:cubicBezTo>
                    <a:pt x="1486" y="56"/>
                    <a:pt x="1478" y="66"/>
                    <a:pt x="1463" y="70"/>
                  </a:cubicBezTo>
                  <a:cubicBezTo>
                    <a:pt x="1465" y="75"/>
                    <a:pt x="1471" y="72"/>
                    <a:pt x="1471" y="76"/>
                  </a:cubicBezTo>
                  <a:cubicBezTo>
                    <a:pt x="1472" y="79"/>
                    <a:pt x="1467" y="75"/>
                    <a:pt x="1465" y="77"/>
                  </a:cubicBezTo>
                  <a:cubicBezTo>
                    <a:pt x="1467" y="80"/>
                    <a:pt x="1469" y="82"/>
                    <a:pt x="1470" y="86"/>
                  </a:cubicBezTo>
                  <a:cubicBezTo>
                    <a:pt x="1472" y="85"/>
                    <a:pt x="1470" y="82"/>
                    <a:pt x="1470" y="79"/>
                  </a:cubicBezTo>
                  <a:cubicBezTo>
                    <a:pt x="1478" y="96"/>
                    <a:pt x="1491" y="82"/>
                    <a:pt x="1499" y="85"/>
                  </a:cubicBezTo>
                  <a:cubicBezTo>
                    <a:pt x="1486" y="93"/>
                    <a:pt x="1470" y="94"/>
                    <a:pt x="1452" y="99"/>
                  </a:cubicBezTo>
                  <a:cubicBezTo>
                    <a:pt x="1450" y="100"/>
                    <a:pt x="1455" y="106"/>
                    <a:pt x="1450" y="105"/>
                  </a:cubicBezTo>
                  <a:cubicBezTo>
                    <a:pt x="1449" y="102"/>
                    <a:pt x="1450" y="101"/>
                    <a:pt x="1450" y="99"/>
                  </a:cubicBezTo>
                  <a:cubicBezTo>
                    <a:pt x="1448" y="104"/>
                    <a:pt x="1445" y="108"/>
                    <a:pt x="1439" y="112"/>
                  </a:cubicBezTo>
                  <a:cubicBezTo>
                    <a:pt x="1443" y="117"/>
                    <a:pt x="1449" y="108"/>
                    <a:pt x="1451" y="116"/>
                  </a:cubicBezTo>
                  <a:cubicBezTo>
                    <a:pt x="1453" y="116"/>
                    <a:pt x="1452" y="114"/>
                    <a:pt x="1452" y="113"/>
                  </a:cubicBezTo>
                  <a:cubicBezTo>
                    <a:pt x="1453" y="112"/>
                    <a:pt x="1454" y="117"/>
                    <a:pt x="1455" y="116"/>
                  </a:cubicBezTo>
                  <a:cubicBezTo>
                    <a:pt x="1458" y="116"/>
                    <a:pt x="1451" y="112"/>
                    <a:pt x="1456" y="111"/>
                  </a:cubicBezTo>
                  <a:cubicBezTo>
                    <a:pt x="1458" y="117"/>
                    <a:pt x="1460" y="117"/>
                    <a:pt x="1458" y="120"/>
                  </a:cubicBezTo>
                  <a:cubicBezTo>
                    <a:pt x="1464" y="118"/>
                    <a:pt x="1456" y="114"/>
                    <a:pt x="1458" y="111"/>
                  </a:cubicBezTo>
                  <a:cubicBezTo>
                    <a:pt x="1462" y="108"/>
                    <a:pt x="1459" y="114"/>
                    <a:pt x="1462" y="118"/>
                  </a:cubicBezTo>
                  <a:cubicBezTo>
                    <a:pt x="1470" y="113"/>
                    <a:pt x="1482" y="115"/>
                    <a:pt x="1495" y="108"/>
                  </a:cubicBezTo>
                  <a:cubicBezTo>
                    <a:pt x="1495" y="106"/>
                    <a:pt x="1494" y="106"/>
                    <a:pt x="1493" y="104"/>
                  </a:cubicBezTo>
                  <a:cubicBezTo>
                    <a:pt x="1493" y="109"/>
                    <a:pt x="1491" y="107"/>
                    <a:pt x="1488" y="106"/>
                  </a:cubicBezTo>
                  <a:cubicBezTo>
                    <a:pt x="1485" y="112"/>
                    <a:pt x="1480" y="110"/>
                    <a:pt x="1477" y="109"/>
                  </a:cubicBezTo>
                  <a:cubicBezTo>
                    <a:pt x="1480" y="102"/>
                    <a:pt x="1491" y="106"/>
                    <a:pt x="1501" y="100"/>
                  </a:cubicBezTo>
                  <a:cubicBezTo>
                    <a:pt x="1503" y="104"/>
                    <a:pt x="1501" y="104"/>
                    <a:pt x="1502" y="108"/>
                  </a:cubicBezTo>
                  <a:cubicBezTo>
                    <a:pt x="1504" y="106"/>
                    <a:pt x="1503" y="104"/>
                    <a:pt x="1503" y="101"/>
                  </a:cubicBezTo>
                  <a:cubicBezTo>
                    <a:pt x="1525" y="101"/>
                    <a:pt x="1558" y="90"/>
                    <a:pt x="1588" y="88"/>
                  </a:cubicBezTo>
                  <a:cubicBezTo>
                    <a:pt x="1580" y="94"/>
                    <a:pt x="1565" y="102"/>
                    <a:pt x="1559" y="101"/>
                  </a:cubicBezTo>
                  <a:cubicBezTo>
                    <a:pt x="1557" y="100"/>
                    <a:pt x="1562" y="99"/>
                    <a:pt x="1558" y="101"/>
                  </a:cubicBezTo>
                  <a:cubicBezTo>
                    <a:pt x="1557" y="102"/>
                    <a:pt x="1556" y="97"/>
                    <a:pt x="1555" y="97"/>
                  </a:cubicBezTo>
                  <a:cubicBezTo>
                    <a:pt x="1556" y="97"/>
                    <a:pt x="1553" y="106"/>
                    <a:pt x="1552" y="97"/>
                  </a:cubicBezTo>
                  <a:cubicBezTo>
                    <a:pt x="1551" y="97"/>
                    <a:pt x="1552" y="100"/>
                    <a:pt x="1551" y="100"/>
                  </a:cubicBezTo>
                  <a:cubicBezTo>
                    <a:pt x="1559" y="110"/>
                    <a:pt x="1571" y="105"/>
                    <a:pt x="1580" y="104"/>
                  </a:cubicBezTo>
                  <a:cubicBezTo>
                    <a:pt x="1580" y="106"/>
                    <a:pt x="1581" y="109"/>
                    <a:pt x="1582" y="111"/>
                  </a:cubicBezTo>
                  <a:cubicBezTo>
                    <a:pt x="1598" y="117"/>
                    <a:pt x="1625" y="105"/>
                    <a:pt x="1641" y="108"/>
                  </a:cubicBezTo>
                  <a:cubicBezTo>
                    <a:pt x="1635" y="115"/>
                    <a:pt x="1631" y="113"/>
                    <a:pt x="1623" y="118"/>
                  </a:cubicBezTo>
                  <a:cubicBezTo>
                    <a:pt x="1621" y="119"/>
                    <a:pt x="1625" y="127"/>
                    <a:pt x="1626" y="128"/>
                  </a:cubicBezTo>
                  <a:cubicBezTo>
                    <a:pt x="1627" y="126"/>
                    <a:pt x="1628" y="126"/>
                    <a:pt x="1630" y="125"/>
                  </a:cubicBezTo>
                  <a:cubicBezTo>
                    <a:pt x="1627" y="126"/>
                    <a:pt x="1629" y="137"/>
                    <a:pt x="1631" y="141"/>
                  </a:cubicBezTo>
                  <a:cubicBezTo>
                    <a:pt x="1633" y="140"/>
                    <a:pt x="1631" y="136"/>
                    <a:pt x="1630" y="132"/>
                  </a:cubicBezTo>
                  <a:cubicBezTo>
                    <a:pt x="1636" y="145"/>
                    <a:pt x="1649" y="139"/>
                    <a:pt x="1660" y="141"/>
                  </a:cubicBezTo>
                  <a:cubicBezTo>
                    <a:pt x="1595" y="168"/>
                    <a:pt x="1516" y="187"/>
                    <a:pt x="1469" y="208"/>
                  </a:cubicBezTo>
                  <a:cubicBezTo>
                    <a:pt x="1468" y="207"/>
                    <a:pt x="1468" y="203"/>
                    <a:pt x="1464" y="205"/>
                  </a:cubicBezTo>
                  <a:cubicBezTo>
                    <a:pt x="1462" y="206"/>
                    <a:pt x="1464" y="207"/>
                    <a:pt x="1466" y="207"/>
                  </a:cubicBezTo>
                  <a:cubicBezTo>
                    <a:pt x="1466" y="212"/>
                    <a:pt x="1462" y="203"/>
                    <a:pt x="1459" y="206"/>
                  </a:cubicBezTo>
                  <a:cubicBezTo>
                    <a:pt x="1459" y="204"/>
                    <a:pt x="1460" y="203"/>
                    <a:pt x="1460" y="201"/>
                  </a:cubicBezTo>
                  <a:cubicBezTo>
                    <a:pt x="1459" y="208"/>
                    <a:pt x="1449" y="211"/>
                    <a:pt x="1444" y="213"/>
                  </a:cubicBezTo>
                  <a:cubicBezTo>
                    <a:pt x="1441" y="214"/>
                    <a:pt x="1441" y="208"/>
                    <a:pt x="1440" y="206"/>
                  </a:cubicBezTo>
                  <a:cubicBezTo>
                    <a:pt x="1437" y="208"/>
                    <a:pt x="1441" y="209"/>
                    <a:pt x="1440" y="212"/>
                  </a:cubicBezTo>
                  <a:cubicBezTo>
                    <a:pt x="1434" y="206"/>
                    <a:pt x="1418" y="215"/>
                    <a:pt x="1416" y="218"/>
                  </a:cubicBezTo>
                  <a:cubicBezTo>
                    <a:pt x="1412" y="218"/>
                    <a:pt x="1414" y="215"/>
                    <a:pt x="1414" y="212"/>
                  </a:cubicBezTo>
                  <a:cubicBezTo>
                    <a:pt x="1409" y="212"/>
                    <a:pt x="1413" y="217"/>
                    <a:pt x="1409" y="217"/>
                  </a:cubicBezTo>
                  <a:cubicBezTo>
                    <a:pt x="1409" y="215"/>
                    <a:pt x="1408" y="212"/>
                    <a:pt x="1407" y="210"/>
                  </a:cubicBezTo>
                  <a:cubicBezTo>
                    <a:pt x="1405" y="211"/>
                    <a:pt x="1396" y="214"/>
                    <a:pt x="1404" y="214"/>
                  </a:cubicBezTo>
                  <a:cubicBezTo>
                    <a:pt x="1403" y="220"/>
                    <a:pt x="1398" y="214"/>
                    <a:pt x="1396" y="215"/>
                  </a:cubicBezTo>
                  <a:cubicBezTo>
                    <a:pt x="1398" y="217"/>
                    <a:pt x="1400" y="217"/>
                    <a:pt x="1401" y="221"/>
                  </a:cubicBezTo>
                  <a:cubicBezTo>
                    <a:pt x="1397" y="221"/>
                    <a:pt x="1398" y="225"/>
                    <a:pt x="1400" y="228"/>
                  </a:cubicBezTo>
                  <a:cubicBezTo>
                    <a:pt x="1395" y="231"/>
                    <a:pt x="1389" y="233"/>
                    <a:pt x="1385" y="236"/>
                  </a:cubicBezTo>
                  <a:cubicBezTo>
                    <a:pt x="1386" y="238"/>
                    <a:pt x="1388" y="237"/>
                    <a:pt x="1388" y="240"/>
                  </a:cubicBezTo>
                  <a:cubicBezTo>
                    <a:pt x="1388" y="240"/>
                    <a:pt x="1387" y="241"/>
                    <a:pt x="1386" y="241"/>
                  </a:cubicBezTo>
                  <a:cubicBezTo>
                    <a:pt x="1399" y="241"/>
                    <a:pt x="1416" y="240"/>
                    <a:pt x="1430" y="238"/>
                  </a:cubicBezTo>
                  <a:cubicBezTo>
                    <a:pt x="1437" y="237"/>
                    <a:pt x="1441" y="234"/>
                    <a:pt x="1448" y="234"/>
                  </a:cubicBezTo>
                  <a:cubicBezTo>
                    <a:pt x="1449" y="233"/>
                    <a:pt x="1448" y="231"/>
                    <a:pt x="1448" y="229"/>
                  </a:cubicBezTo>
                  <a:cubicBezTo>
                    <a:pt x="1458" y="231"/>
                    <a:pt x="1468" y="226"/>
                    <a:pt x="1478" y="228"/>
                  </a:cubicBezTo>
                  <a:cubicBezTo>
                    <a:pt x="1480" y="230"/>
                    <a:pt x="1471" y="230"/>
                    <a:pt x="1476" y="232"/>
                  </a:cubicBezTo>
                  <a:cubicBezTo>
                    <a:pt x="1477" y="236"/>
                    <a:pt x="1472" y="233"/>
                    <a:pt x="1473" y="229"/>
                  </a:cubicBezTo>
                  <a:cubicBezTo>
                    <a:pt x="1470" y="234"/>
                    <a:pt x="1468" y="233"/>
                    <a:pt x="1463" y="236"/>
                  </a:cubicBezTo>
                  <a:cubicBezTo>
                    <a:pt x="1465" y="241"/>
                    <a:pt x="1472" y="238"/>
                    <a:pt x="1471" y="238"/>
                  </a:cubicBezTo>
                  <a:cubicBezTo>
                    <a:pt x="1477" y="236"/>
                    <a:pt x="1485" y="235"/>
                    <a:pt x="1488" y="228"/>
                  </a:cubicBezTo>
                  <a:cubicBezTo>
                    <a:pt x="1490" y="227"/>
                    <a:pt x="1491" y="231"/>
                    <a:pt x="1493" y="231"/>
                  </a:cubicBezTo>
                  <a:cubicBezTo>
                    <a:pt x="1494" y="220"/>
                    <a:pt x="1484" y="232"/>
                    <a:pt x="1479" y="226"/>
                  </a:cubicBezTo>
                  <a:cubicBezTo>
                    <a:pt x="1485" y="225"/>
                    <a:pt x="1485" y="224"/>
                    <a:pt x="1492" y="222"/>
                  </a:cubicBezTo>
                  <a:cubicBezTo>
                    <a:pt x="1492" y="223"/>
                    <a:pt x="1491" y="223"/>
                    <a:pt x="1491" y="225"/>
                  </a:cubicBezTo>
                  <a:cubicBezTo>
                    <a:pt x="1500" y="220"/>
                    <a:pt x="1503" y="222"/>
                    <a:pt x="1514" y="218"/>
                  </a:cubicBezTo>
                  <a:cubicBezTo>
                    <a:pt x="1508" y="225"/>
                    <a:pt x="1521" y="218"/>
                    <a:pt x="1527" y="217"/>
                  </a:cubicBezTo>
                  <a:cubicBezTo>
                    <a:pt x="1540" y="215"/>
                    <a:pt x="1566" y="216"/>
                    <a:pt x="1576" y="211"/>
                  </a:cubicBezTo>
                  <a:cubicBezTo>
                    <a:pt x="1587" y="220"/>
                    <a:pt x="1598" y="200"/>
                    <a:pt x="1612" y="210"/>
                  </a:cubicBezTo>
                  <a:cubicBezTo>
                    <a:pt x="1608" y="215"/>
                    <a:pt x="1605" y="214"/>
                    <a:pt x="1604" y="218"/>
                  </a:cubicBezTo>
                  <a:cubicBezTo>
                    <a:pt x="1600" y="214"/>
                    <a:pt x="1602" y="218"/>
                    <a:pt x="1599" y="220"/>
                  </a:cubicBezTo>
                  <a:cubicBezTo>
                    <a:pt x="1599" y="219"/>
                    <a:pt x="1598" y="218"/>
                    <a:pt x="1598" y="217"/>
                  </a:cubicBezTo>
                  <a:cubicBezTo>
                    <a:pt x="1597" y="217"/>
                    <a:pt x="1598" y="219"/>
                    <a:pt x="1598" y="220"/>
                  </a:cubicBezTo>
                  <a:cubicBezTo>
                    <a:pt x="1597" y="220"/>
                    <a:pt x="1596" y="218"/>
                    <a:pt x="1596" y="217"/>
                  </a:cubicBezTo>
                  <a:cubicBezTo>
                    <a:pt x="1597" y="224"/>
                    <a:pt x="1587" y="213"/>
                    <a:pt x="1591" y="224"/>
                  </a:cubicBezTo>
                  <a:cubicBezTo>
                    <a:pt x="1591" y="223"/>
                    <a:pt x="1575" y="211"/>
                    <a:pt x="1579" y="224"/>
                  </a:cubicBezTo>
                  <a:cubicBezTo>
                    <a:pt x="1577" y="223"/>
                    <a:pt x="1575" y="224"/>
                    <a:pt x="1573" y="221"/>
                  </a:cubicBezTo>
                  <a:cubicBezTo>
                    <a:pt x="1570" y="232"/>
                    <a:pt x="1557" y="227"/>
                    <a:pt x="1548" y="233"/>
                  </a:cubicBezTo>
                  <a:cubicBezTo>
                    <a:pt x="1543" y="231"/>
                    <a:pt x="1554" y="231"/>
                    <a:pt x="1552" y="228"/>
                  </a:cubicBezTo>
                  <a:cubicBezTo>
                    <a:pt x="1540" y="232"/>
                    <a:pt x="1527" y="242"/>
                    <a:pt x="1510" y="243"/>
                  </a:cubicBezTo>
                  <a:cubicBezTo>
                    <a:pt x="1508" y="245"/>
                    <a:pt x="1515" y="249"/>
                    <a:pt x="1509" y="250"/>
                  </a:cubicBezTo>
                  <a:cubicBezTo>
                    <a:pt x="1507" y="245"/>
                    <a:pt x="1506" y="240"/>
                    <a:pt x="1504" y="235"/>
                  </a:cubicBezTo>
                  <a:cubicBezTo>
                    <a:pt x="1503" y="232"/>
                    <a:pt x="1502" y="238"/>
                    <a:pt x="1500" y="235"/>
                  </a:cubicBezTo>
                  <a:cubicBezTo>
                    <a:pt x="1501" y="239"/>
                    <a:pt x="1502" y="242"/>
                    <a:pt x="1503" y="246"/>
                  </a:cubicBezTo>
                  <a:cubicBezTo>
                    <a:pt x="1501" y="245"/>
                    <a:pt x="1498" y="245"/>
                    <a:pt x="1497" y="244"/>
                  </a:cubicBezTo>
                  <a:cubicBezTo>
                    <a:pt x="1496" y="241"/>
                    <a:pt x="1498" y="240"/>
                    <a:pt x="1500" y="241"/>
                  </a:cubicBezTo>
                  <a:cubicBezTo>
                    <a:pt x="1500" y="236"/>
                    <a:pt x="1495" y="241"/>
                    <a:pt x="1493" y="241"/>
                  </a:cubicBezTo>
                  <a:cubicBezTo>
                    <a:pt x="1493" y="243"/>
                    <a:pt x="1494" y="245"/>
                    <a:pt x="1492" y="248"/>
                  </a:cubicBezTo>
                  <a:cubicBezTo>
                    <a:pt x="1487" y="238"/>
                    <a:pt x="1479" y="247"/>
                    <a:pt x="1472" y="250"/>
                  </a:cubicBezTo>
                  <a:cubicBezTo>
                    <a:pt x="1475" y="254"/>
                    <a:pt x="1477" y="248"/>
                    <a:pt x="1480" y="248"/>
                  </a:cubicBezTo>
                  <a:cubicBezTo>
                    <a:pt x="1479" y="254"/>
                    <a:pt x="1474" y="259"/>
                    <a:pt x="1469" y="258"/>
                  </a:cubicBezTo>
                  <a:cubicBezTo>
                    <a:pt x="1468" y="256"/>
                    <a:pt x="1467" y="253"/>
                    <a:pt x="1467" y="251"/>
                  </a:cubicBezTo>
                  <a:cubicBezTo>
                    <a:pt x="1466" y="252"/>
                    <a:pt x="1465" y="259"/>
                    <a:pt x="1468" y="258"/>
                  </a:cubicBezTo>
                  <a:cubicBezTo>
                    <a:pt x="1467" y="262"/>
                    <a:pt x="1460" y="252"/>
                    <a:pt x="1462" y="262"/>
                  </a:cubicBezTo>
                  <a:cubicBezTo>
                    <a:pt x="1460" y="262"/>
                    <a:pt x="1459" y="261"/>
                    <a:pt x="1458" y="258"/>
                  </a:cubicBezTo>
                  <a:cubicBezTo>
                    <a:pt x="1456" y="266"/>
                    <a:pt x="1443" y="261"/>
                    <a:pt x="1442" y="268"/>
                  </a:cubicBezTo>
                  <a:cubicBezTo>
                    <a:pt x="1438" y="262"/>
                    <a:pt x="1434" y="270"/>
                    <a:pt x="1431" y="265"/>
                  </a:cubicBezTo>
                  <a:cubicBezTo>
                    <a:pt x="1428" y="271"/>
                    <a:pt x="1426" y="267"/>
                    <a:pt x="1420" y="272"/>
                  </a:cubicBezTo>
                  <a:cubicBezTo>
                    <a:pt x="1431" y="272"/>
                    <a:pt x="1412" y="281"/>
                    <a:pt x="1410" y="275"/>
                  </a:cubicBezTo>
                  <a:cubicBezTo>
                    <a:pt x="1408" y="276"/>
                    <a:pt x="1414" y="280"/>
                    <a:pt x="1412" y="283"/>
                  </a:cubicBezTo>
                  <a:cubicBezTo>
                    <a:pt x="1405" y="279"/>
                    <a:pt x="1407" y="286"/>
                    <a:pt x="1400" y="287"/>
                  </a:cubicBezTo>
                  <a:cubicBezTo>
                    <a:pt x="1402" y="292"/>
                    <a:pt x="1413" y="288"/>
                    <a:pt x="1414" y="287"/>
                  </a:cubicBezTo>
                  <a:cubicBezTo>
                    <a:pt x="1420" y="289"/>
                    <a:pt x="1411" y="290"/>
                    <a:pt x="1412" y="293"/>
                  </a:cubicBezTo>
                  <a:cubicBezTo>
                    <a:pt x="1410" y="293"/>
                    <a:pt x="1410" y="287"/>
                    <a:pt x="1407" y="289"/>
                  </a:cubicBezTo>
                  <a:cubicBezTo>
                    <a:pt x="1405" y="290"/>
                    <a:pt x="1407" y="293"/>
                    <a:pt x="1407" y="296"/>
                  </a:cubicBezTo>
                  <a:cubicBezTo>
                    <a:pt x="1403" y="291"/>
                    <a:pt x="1400" y="304"/>
                    <a:pt x="1398" y="297"/>
                  </a:cubicBezTo>
                  <a:cubicBezTo>
                    <a:pt x="1398" y="298"/>
                    <a:pt x="1398" y="300"/>
                    <a:pt x="1398" y="302"/>
                  </a:cubicBezTo>
                  <a:cubicBezTo>
                    <a:pt x="1388" y="298"/>
                    <a:pt x="1384" y="309"/>
                    <a:pt x="1379" y="302"/>
                  </a:cubicBezTo>
                  <a:cubicBezTo>
                    <a:pt x="1386" y="305"/>
                    <a:pt x="1383" y="292"/>
                    <a:pt x="1390" y="288"/>
                  </a:cubicBezTo>
                  <a:cubicBezTo>
                    <a:pt x="1391" y="292"/>
                    <a:pt x="1392" y="296"/>
                    <a:pt x="1394" y="295"/>
                  </a:cubicBezTo>
                  <a:cubicBezTo>
                    <a:pt x="1397" y="291"/>
                    <a:pt x="1390" y="292"/>
                    <a:pt x="1390" y="285"/>
                  </a:cubicBezTo>
                  <a:cubicBezTo>
                    <a:pt x="1394" y="285"/>
                    <a:pt x="1397" y="286"/>
                    <a:pt x="1399" y="282"/>
                  </a:cubicBezTo>
                  <a:cubicBezTo>
                    <a:pt x="1390" y="281"/>
                    <a:pt x="1381" y="289"/>
                    <a:pt x="1378" y="284"/>
                  </a:cubicBezTo>
                  <a:cubicBezTo>
                    <a:pt x="1376" y="286"/>
                    <a:pt x="1377" y="288"/>
                    <a:pt x="1377" y="291"/>
                  </a:cubicBezTo>
                  <a:cubicBezTo>
                    <a:pt x="1375" y="289"/>
                    <a:pt x="1373" y="285"/>
                    <a:pt x="1371" y="280"/>
                  </a:cubicBezTo>
                  <a:cubicBezTo>
                    <a:pt x="1369" y="281"/>
                    <a:pt x="1373" y="286"/>
                    <a:pt x="1373" y="289"/>
                  </a:cubicBezTo>
                  <a:cubicBezTo>
                    <a:pt x="1370" y="289"/>
                    <a:pt x="1371" y="292"/>
                    <a:pt x="1368" y="292"/>
                  </a:cubicBezTo>
                  <a:cubicBezTo>
                    <a:pt x="1367" y="290"/>
                    <a:pt x="1368" y="289"/>
                    <a:pt x="1368" y="287"/>
                  </a:cubicBezTo>
                  <a:cubicBezTo>
                    <a:pt x="1366" y="288"/>
                    <a:pt x="1364" y="288"/>
                    <a:pt x="1363" y="289"/>
                  </a:cubicBezTo>
                  <a:cubicBezTo>
                    <a:pt x="1362" y="291"/>
                    <a:pt x="1363" y="292"/>
                    <a:pt x="1364" y="297"/>
                  </a:cubicBezTo>
                  <a:cubicBezTo>
                    <a:pt x="1360" y="298"/>
                    <a:pt x="1360" y="289"/>
                    <a:pt x="1357" y="287"/>
                  </a:cubicBezTo>
                  <a:cubicBezTo>
                    <a:pt x="1355" y="290"/>
                    <a:pt x="1361" y="293"/>
                    <a:pt x="1361" y="298"/>
                  </a:cubicBezTo>
                  <a:cubicBezTo>
                    <a:pt x="1360" y="301"/>
                    <a:pt x="1357" y="297"/>
                    <a:pt x="1357" y="302"/>
                  </a:cubicBezTo>
                  <a:cubicBezTo>
                    <a:pt x="1356" y="302"/>
                    <a:pt x="1356" y="301"/>
                    <a:pt x="1355" y="299"/>
                  </a:cubicBezTo>
                  <a:cubicBezTo>
                    <a:pt x="1352" y="300"/>
                    <a:pt x="1353" y="303"/>
                    <a:pt x="1352" y="305"/>
                  </a:cubicBezTo>
                  <a:cubicBezTo>
                    <a:pt x="1355" y="314"/>
                    <a:pt x="1358" y="305"/>
                    <a:pt x="1361" y="312"/>
                  </a:cubicBezTo>
                  <a:cubicBezTo>
                    <a:pt x="1358" y="314"/>
                    <a:pt x="1355" y="311"/>
                    <a:pt x="1359" y="321"/>
                  </a:cubicBezTo>
                  <a:cubicBezTo>
                    <a:pt x="1354" y="322"/>
                    <a:pt x="1358" y="315"/>
                    <a:pt x="1354" y="313"/>
                  </a:cubicBezTo>
                  <a:cubicBezTo>
                    <a:pt x="1351" y="314"/>
                    <a:pt x="1355" y="319"/>
                    <a:pt x="1355" y="322"/>
                  </a:cubicBezTo>
                  <a:cubicBezTo>
                    <a:pt x="1352" y="323"/>
                    <a:pt x="1351" y="314"/>
                    <a:pt x="1349" y="310"/>
                  </a:cubicBezTo>
                  <a:cubicBezTo>
                    <a:pt x="1348" y="316"/>
                    <a:pt x="1352" y="322"/>
                    <a:pt x="1352" y="326"/>
                  </a:cubicBezTo>
                  <a:cubicBezTo>
                    <a:pt x="1350" y="327"/>
                    <a:pt x="1350" y="321"/>
                    <a:pt x="1349" y="319"/>
                  </a:cubicBezTo>
                  <a:cubicBezTo>
                    <a:pt x="1349" y="328"/>
                    <a:pt x="1344" y="320"/>
                    <a:pt x="1346" y="329"/>
                  </a:cubicBezTo>
                  <a:cubicBezTo>
                    <a:pt x="1344" y="328"/>
                    <a:pt x="1343" y="327"/>
                    <a:pt x="1342" y="325"/>
                  </a:cubicBezTo>
                  <a:cubicBezTo>
                    <a:pt x="1343" y="331"/>
                    <a:pt x="1337" y="325"/>
                    <a:pt x="1339" y="331"/>
                  </a:cubicBezTo>
                  <a:cubicBezTo>
                    <a:pt x="1329" y="326"/>
                    <a:pt x="1322" y="339"/>
                    <a:pt x="1314" y="332"/>
                  </a:cubicBezTo>
                  <a:cubicBezTo>
                    <a:pt x="1308" y="345"/>
                    <a:pt x="1272" y="353"/>
                    <a:pt x="1253" y="360"/>
                  </a:cubicBezTo>
                  <a:cubicBezTo>
                    <a:pt x="1254" y="363"/>
                    <a:pt x="1254" y="368"/>
                    <a:pt x="1257" y="365"/>
                  </a:cubicBezTo>
                  <a:cubicBezTo>
                    <a:pt x="1256" y="368"/>
                    <a:pt x="1254" y="370"/>
                    <a:pt x="1252" y="368"/>
                  </a:cubicBezTo>
                  <a:cubicBezTo>
                    <a:pt x="1251" y="366"/>
                    <a:pt x="1255" y="366"/>
                    <a:pt x="1252" y="362"/>
                  </a:cubicBezTo>
                  <a:cubicBezTo>
                    <a:pt x="1248" y="362"/>
                    <a:pt x="1252" y="367"/>
                    <a:pt x="1251" y="369"/>
                  </a:cubicBezTo>
                  <a:cubicBezTo>
                    <a:pt x="1234" y="372"/>
                    <a:pt x="1227" y="380"/>
                    <a:pt x="1214" y="381"/>
                  </a:cubicBezTo>
                  <a:cubicBezTo>
                    <a:pt x="1212" y="382"/>
                    <a:pt x="1212" y="384"/>
                    <a:pt x="1214" y="387"/>
                  </a:cubicBezTo>
                  <a:cubicBezTo>
                    <a:pt x="1211" y="380"/>
                    <a:pt x="1209" y="389"/>
                    <a:pt x="1207" y="383"/>
                  </a:cubicBezTo>
                  <a:cubicBezTo>
                    <a:pt x="1206" y="384"/>
                    <a:pt x="1205" y="390"/>
                    <a:pt x="1203" y="384"/>
                  </a:cubicBezTo>
                  <a:cubicBezTo>
                    <a:pt x="1203" y="385"/>
                    <a:pt x="1202" y="391"/>
                    <a:pt x="1200" y="385"/>
                  </a:cubicBezTo>
                  <a:cubicBezTo>
                    <a:pt x="1197" y="386"/>
                    <a:pt x="1201" y="391"/>
                    <a:pt x="1197" y="391"/>
                  </a:cubicBezTo>
                  <a:cubicBezTo>
                    <a:pt x="1197" y="389"/>
                    <a:pt x="1196" y="387"/>
                    <a:pt x="1195" y="385"/>
                  </a:cubicBezTo>
                  <a:cubicBezTo>
                    <a:pt x="1193" y="386"/>
                    <a:pt x="1196" y="390"/>
                    <a:pt x="1197" y="393"/>
                  </a:cubicBezTo>
                  <a:cubicBezTo>
                    <a:pt x="1195" y="394"/>
                    <a:pt x="1190" y="393"/>
                    <a:pt x="1190" y="398"/>
                  </a:cubicBezTo>
                  <a:cubicBezTo>
                    <a:pt x="1184" y="399"/>
                    <a:pt x="1169" y="401"/>
                    <a:pt x="1163" y="403"/>
                  </a:cubicBezTo>
                  <a:cubicBezTo>
                    <a:pt x="1171" y="410"/>
                    <a:pt x="1162" y="423"/>
                    <a:pt x="1157" y="418"/>
                  </a:cubicBezTo>
                  <a:cubicBezTo>
                    <a:pt x="1155" y="416"/>
                    <a:pt x="1173" y="416"/>
                    <a:pt x="1163" y="405"/>
                  </a:cubicBezTo>
                  <a:cubicBezTo>
                    <a:pt x="1157" y="399"/>
                    <a:pt x="1151" y="412"/>
                    <a:pt x="1145" y="408"/>
                  </a:cubicBezTo>
                  <a:cubicBezTo>
                    <a:pt x="1143" y="409"/>
                    <a:pt x="1146" y="410"/>
                    <a:pt x="1146" y="412"/>
                  </a:cubicBezTo>
                  <a:cubicBezTo>
                    <a:pt x="1140" y="411"/>
                    <a:pt x="1141" y="413"/>
                    <a:pt x="1137" y="417"/>
                  </a:cubicBezTo>
                  <a:cubicBezTo>
                    <a:pt x="1136" y="421"/>
                    <a:pt x="1141" y="423"/>
                    <a:pt x="1139" y="424"/>
                  </a:cubicBezTo>
                  <a:cubicBezTo>
                    <a:pt x="1136" y="428"/>
                    <a:pt x="1137" y="418"/>
                    <a:pt x="1134" y="419"/>
                  </a:cubicBezTo>
                  <a:cubicBezTo>
                    <a:pt x="1134" y="418"/>
                    <a:pt x="1136" y="417"/>
                    <a:pt x="1137" y="417"/>
                  </a:cubicBezTo>
                  <a:cubicBezTo>
                    <a:pt x="1118" y="415"/>
                    <a:pt x="1110" y="430"/>
                    <a:pt x="1094" y="434"/>
                  </a:cubicBezTo>
                  <a:cubicBezTo>
                    <a:pt x="1094" y="432"/>
                    <a:pt x="1094" y="431"/>
                    <a:pt x="1093" y="431"/>
                  </a:cubicBezTo>
                  <a:cubicBezTo>
                    <a:pt x="1092" y="435"/>
                    <a:pt x="1088" y="437"/>
                    <a:pt x="1085" y="432"/>
                  </a:cubicBezTo>
                  <a:cubicBezTo>
                    <a:pt x="1083" y="433"/>
                    <a:pt x="1088" y="439"/>
                    <a:pt x="1088" y="444"/>
                  </a:cubicBezTo>
                  <a:cubicBezTo>
                    <a:pt x="1091" y="443"/>
                    <a:pt x="1086" y="437"/>
                    <a:pt x="1090" y="438"/>
                  </a:cubicBezTo>
                  <a:cubicBezTo>
                    <a:pt x="1091" y="444"/>
                    <a:pt x="1091" y="442"/>
                    <a:pt x="1092" y="447"/>
                  </a:cubicBezTo>
                  <a:cubicBezTo>
                    <a:pt x="1086" y="445"/>
                    <a:pt x="1088" y="451"/>
                    <a:pt x="1084" y="453"/>
                  </a:cubicBezTo>
                  <a:cubicBezTo>
                    <a:pt x="1082" y="451"/>
                    <a:pt x="1084" y="451"/>
                    <a:pt x="1082" y="447"/>
                  </a:cubicBezTo>
                  <a:cubicBezTo>
                    <a:pt x="1082" y="449"/>
                    <a:pt x="1082" y="452"/>
                    <a:pt x="1078" y="452"/>
                  </a:cubicBezTo>
                  <a:cubicBezTo>
                    <a:pt x="1076" y="449"/>
                    <a:pt x="1079" y="449"/>
                    <a:pt x="1080" y="448"/>
                  </a:cubicBezTo>
                  <a:cubicBezTo>
                    <a:pt x="1078" y="443"/>
                    <a:pt x="1074" y="456"/>
                    <a:pt x="1072" y="447"/>
                  </a:cubicBezTo>
                  <a:cubicBezTo>
                    <a:pt x="1065" y="455"/>
                    <a:pt x="1062" y="455"/>
                    <a:pt x="1051" y="457"/>
                  </a:cubicBezTo>
                  <a:cubicBezTo>
                    <a:pt x="1061" y="463"/>
                    <a:pt x="1038" y="462"/>
                    <a:pt x="1040" y="469"/>
                  </a:cubicBezTo>
                  <a:cubicBezTo>
                    <a:pt x="1041" y="472"/>
                    <a:pt x="1040" y="464"/>
                    <a:pt x="1045" y="466"/>
                  </a:cubicBezTo>
                  <a:cubicBezTo>
                    <a:pt x="1039" y="473"/>
                    <a:pt x="1049" y="468"/>
                    <a:pt x="1050" y="479"/>
                  </a:cubicBezTo>
                  <a:cubicBezTo>
                    <a:pt x="1054" y="484"/>
                    <a:pt x="1057" y="475"/>
                    <a:pt x="1060" y="477"/>
                  </a:cubicBezTo>
                  <a:cubicBezTo>
                    <a:pt x="1058" y="462"/>
                    <a:pt x="1062" y="483"/>
                    <a:pt x="1067" y="472"/>
                  </a:cubicBezTo>
                  <a:cubicBezTo>
                    <a:pt x="1064" y="469"/>
                    <a:pt x="1061" y="471"/>
                    <a:pt x="1059" y="464"/>
                  </a:cubicBezTo>
                  <a:cubicBezTo>
                    <a:pt x="1063" y="464"/>
                    <a:pt x="1067" y="466"/>
                    <a:pt x="1071" y="464"/>
                  </a:cubicBezTo>
                  <a:cubicBezTo>
                    <a:pt x="1072" y="466"/>
                    <a:pt x="1072" y="468"/>
                    <a:pt x="1073" y="470"/>
                  </a:cubicBezTo>
                  <a:cubicBezTo>
                    <a:pt x="1076" y="470"/>
                    <a:pt x="1074" y="467"/>
                    <a:pt x="1074" y="465"/>
                  </a:cubicBezTo>
                  <a:cubicBezTo>
                    <a:pt x="1079" y="463"/>
                    <a:pt x="1076" y="472"/>
                    <a:pt x="1082" y="470"/>
                  </a:cubicBezTo>
                  <a:cubicBezTo>
                    <a:pt x="1081" y="472"/>
                    <a:pt x="1080" y="474"/>
                    <a:pt x="1078" y="475"/>
                  </a:cubicBezTo>
                  <a:cubicBezTo>
                    <a:pt x="1084" y="480"/>
                    <a:pt x="1100" y="460"/>
                    <a:pt x="1106" y="474"/>
                  </a:cubicBezTo>
                  <a:cubicBezTo>
                    <a:pt x="1116" y="467"/>
                    <a:pt x="1128" y="462"/>
                    <a:pt x="1138" y="457"/>
                  </a:cubicBezTo>
                  <a:cubicBezTo>
                    <a:pt x="1136" y="455"/>
                    <a:pt x="1131" y="459"/>
                    <a:pt x="1131" y="451"/>
                  </a:cubicBezTo>
                  <a:cubicBezTo>
                    <a:pt x="1135" y="451"/>
                    <a:pt x="1135" y="451"/>
                    <a:pt x="1138" y="449"/>
                  </a:cubicBezTo>
                  <a:cubicBezTo>
                    <a:pt x="1139" y="455"/>
                    <a:pt x="1142" y="454"/>
                    <a:pt x="1144" y="458"/>
                  </a:cubicBezTo>
                  <a:cubicBezTo>
                    <a:pt x="1145" y="457"/>
                    <a:pt x="1146" y="456"/>
                    <a:pt x="1145" y="453"/>
                  </a:cubicBezTo>
                  <a:cubicBezTo>
                    <a:pt x="1147" y="453"/>
                    <a:pt x="1147" y="461"/>
                    <a:pt x="1150" y="461"/>
                  </a:cubicBezTo>
                  <a:cubicBezTo>
                    <a:pt x="1153" y="460"/>
                    <a:pt x="1160" y="454"/>
                    <a:pt x="1162" y="461"/>
                  </a:cubicBezTo>
                  <a:cubicBezTo>
                    <a:pt x="1163" y="460"/>
                    <a:pt x="1162" y="458"/>
                    <a:pt x="1161" y="456"/>
                  </a:cubicBezTo>
                  <a:cubicBezTo>
                    <a:pt x="1165" y="456"/>
                    <a:pt x="1164" y="456"/>
                    <a:pt x="1167" y="454"/>
                  </a:cubicBezTo>
                  <a:cubicBezTo>
                    <a:pt x="1169" y="456"/>
                    <a:pt x="1170" y="460"/>
                    <a:pt x="1171" y="464"/>
                  </a:cubicBezTo>
                  <a:cubicBezTo>
                    <a:pt x="1174" y="460"/>
                    <a:pt x="1167" y="453"/>
                    <a:pt x="1167" y="446"/>
                  </a:cubicBezTo>
                  <a:cubicBezTo>
                    <a:pt x="1171" y="447"/>
                    <a:pt x="1171" y="456"/>
                    <a:pt x="1173" y="460"/>
                  </a:cubicBezTo>
                  <a:cubicBezTo>
                    <a:pt x="1177" y="458"/>
                    <a:pt x="1179" y="463"/>
                    <a:pt x="1182" y="469"/>
                  </a:cubicBezTo>
                  <a:cubicBezTo>
                    <a:pt x="1183" y="467"/>
                    <a:pt x="1175" y="454"/>
                    <a:pt x="1177" y="449"/>
                  </a:cubicBezTo>
                  <a:cubicBezTo>
                    <a:pt x="1181" y="450"/>
                    <a:pt x="1177" y="457"/>
                    <a:pt x="1181" y="458"/>
                  </a:cubicBezTo>
                  <a:cubicBezTo>
                    <a:pt x="1182" y="452"/>
                    <a:pt x="1189" y="457"/>
                    <a:pt x="1188" y="451"/>
                  </a:cubicBezTo>
                  <a:cubicBezTo>
                    <a:pt x="1193" y="455"/>
                    <a:pt x="1195" y="444"/>
                    <a:pt x="1202" y="448"/>
                  </a:cubicBezTo>
                  <a:cubicBezTo>
                    <a:pt x="1203" y="450"/>
                    <a:pt x="1204" y="452"/>
                    <a:pt x="1204" y="454"/>
                  </a:cubicBezTo>
                  <a:cubicBezTo>
                    <a:pt x="1203" y="444"/>
                    <a:pt x="1217" y="459"/>
                    <a:pt x="1213" y="447"/>
                  </a:cubicBezTo>
                  <a:cubicBezTo>
                    <a:pt x="1213" y="442"/>
                    <a:pt x="1216" y="454"/>
                    <a:pt x="1217" y="456"/>
                  </a:cubicBezTo>
                  <a:cubicBezTo>
                    <a:pt x="1215" y="457"/>
                    <a:pt x="1215" y="455"/>
                    <a:pt x="1214" y="454"/>
                  </a:cubicBezTo>
                  <a:cubicBezTo>
                    <a:pt x="1211" y="459"/>
                    <a:pt x="1218" y="456"/>
                    <a:pt x="1218" y="460"/>
                  </a:cubicBezTo>
                  <a:cubicBezTo>
                    <a:pt x="1219" y="457"/>
                    <a:pt x="1216" y="451"/>
                    <a:pt x="1214" y="444"/>
                  </a:cubicBezTo>
                  <a:cubicBezTo>
                    <a:pt x="1219" y="444"/>
                    <a:pt x="1219" y="461"/>
                    <a:pt x="1225" y="456"/>
                  </a:cubicBezTo>
                  <a:cubicBezTo>
                    <a:pt x="1226" y="455"/>
                    <a:pt x="1225" y="454"/>
                    <a:pt x="1224" y="449"/>
                  </a:cubicBezTo>
                  <a:cubicBezTo>
                    <a:pt x="1224" y="448"/>
                    <a:pt x="1230" y="455"/>
                    <a:pt x="1230" y="458"/>
                  </a:cubicBezTo>
                  <a:cubicBezTo>
                    <a:pt x="1231" y="458"/>
                    <a:pt x="1232" y="458"/>
                    <a:pt x="1233" y="457"/>
                  </a:cubicBezTo>
                  <a:cubicBezTo>
                    <a:pt x="1231" y="453"/>
                    <a:pt x="1235" y="451"/>
                    <a:pt x="1235" y="445"/>
                  </a:cubicBezTo>
                  <a:cubicBezTo>
                    <a:pt x="1240" y="447"/>
                    <a:pt x="1233" y="452"/>
                    <a:pt x="1238" y="454"/>
                  </a:cubicBezTo>
                  <a:cubicBezTo>
                    <a:pt x="1240" y="452"/>
                    <a:pt x="1237" y="446"/>
                    <a:pt x="1242" y="445"/>
                  </a:cubicBezTo>
                  <a:cubicBezTo>
                    <a:pt x="1243" y="447"/>
                    <a:pt x="1243" y="450"/>
                    <a:pt x="1245" y="450"/>
                  </a:cubicBezTo>
                  <a:cubicBezTo>
                    <a:pt x="1245" y="447"/>
                    <a:pt x="1243" y="443"/>
                    <a:pt x="1240" y="440"/>
                  </a:cubicBezTo>
                  <a:cubicBezTo>
                    <a:pt x="1250" y="437"/>
                    <a:pt x="1249" y="438"/>
                    <a:pt x="1252" y="433"/>
                  </a:cubicBezTo>
                  <a:cubicBezTo>
                    <a:pt x="1256" y="436"/>
                    <a:pt x="1257" y="448"/>
                    <a:pt x="1261" y="452"/>
                  </a:cubicBezTo>
                  <a:cubicBezTo>
                    <a:pt x="1263" y="451"/>
                    <a:pt x="1259" y="446"/>
                    <a:pt x="1259" y="444"/>
                  </a:cubicBezTo>
                  <a:cubicBezTo>
                    <a:pt x="1262" y="443"/>
                    <a:pt x="1263" y="449"/>
                    <a:pt x="1265" y="454"/>
                  </a:cubicBezTo>
                  <a:cubicBezTo>
                    <a:pt x="1267" y="452"/>
                    <a:pt x="1262" y="445"/>
                    <a:pt x="1264" y="443"/>
                  </a:cubicBezTo>
                  <a:cubicBezTo>
                    <a:pt x="1266" y="442"/>
                    <a:pt x="1266" y="448"/>
                    <a:pt x="1267" y="450"/>
                  </a:cubicBezTo>
                  <a:cubicBezTo>
                    <a:pt x="1269" y="444"/>
                    <a:pt x="1278" y="449"/>
                    <a:pt x="1288" y="441"/>
                  </a:cubicBezTo>
                  <a:cubicBezTo>
                    <a:pt x="1290" y="447"/>
                    <a:pt x="1288" y="446"/>
                    <a:pt x="1291" y="450"/>
                  </a:cubicBezTo>
                  <a:cubicBezTo>
                    <a:pt x="1287" y="452"/>
                    <a:pt x="1285" y="450"/>
                    <a:pt x="1282" y="451"/>
                  </a:cubicBezTo>
                  <a:cubicBezTo>
                    <a:pt x="1282" y="449"/>
                    <a:pt x="1284" y="449"/>
                    <a:pt x="1286" y="448"/>
                  </a:cubicBezTo>
                  <a:cubicBezTo>
                    <a:pt x="1280" y="445"/>
                    <a:pt x="1275" y="447"/>
                    <a:pt x="1275" y="455"/>
                  </a:cubicBezTo>
                  <a:cubicBezTo>
                    <a:pt x="1272" y="456"/>
                    <a:pt x="1273" y="450"/>
                    <a:pt x="1273" y="449"/>
                  </a:cubicBezTo>
                  <a:cubicBezTo>
                    <a:pt x="1270" y="460"/>
                    <a:pt x="1261" y="454"/>
                    <a:pt x="1259" y="464"/>
                  </a:cubicBezTo>
                  <a:cubicBezTo>
                    <a:pt x="1254" y="460"/>
                    <a:pt x="1251" y="464"/>
                    <a:pt x="1249" y="463"/>
                  </a:cubicBezTo>
                  <a:cubicBezTo>
                    <a:pt x="1247" y="465"/>
                    <a:pt x="1251" y="470"/>
                    <a:pt x="1249" y="472"/>
                  </a:cubicBezTo>
                  <a:cubicBezTo>
                    <a:pt x="1244" y="474"/>
                    <a:pt x="1242" y="465"/>
                    <a:pt x="1236" y="468"/>
                  </a:cubicBezTo>
                  <a:cubicBezTo>
                    <a:pt x="1238" y="473"/>
                    <a:pt x="1239" y="467"/>
                    <a:pt x="1240" y="470"/>
                  </a:cubicBezTo>
                  <a:cubicBezTo>
                    <a:pt x="1243" y="475"/>
                    <a:pt x="1235" y="472"/>
                    <a:pt x="1239" y="478"/>
                  </a:cubicBezTo>
                  <a:cubicBezTo>
                    <a:pt x="1235" y="475"/>
                    <a:pt x="1236" y="472"/>
                    <a:pt x="1233" y="465"/>
                  </a:cubicBezTo>
                  <a:cubicBezTo>
                    <a:pt x="1230" y="466"/>
                    <a:pt x="1234" y="477"/>
                    <a:pt x="1230" y="468"/>
                  </a:cubicBezTo>
                  <a:cubicBezTo>
                    <a:pt x="1229" y="473"/>
                    <a:pt x="1220" y="466"/>
                    <a:pt x="1222" y="472"/>
                  </a:cubicBezTo>
                  <a:cubicBezTo>
                    <a:pt x="1219" y="471"/>
                    <a:pt x="1219" y="468"/>
                    <a:pt x="1219" y="465"/>
                  </a:cubicBezTo>
                  <a:cubicBezTo>
                    <a:pt x="1216" y="465"/>
                    <a:pt x="1215" y="470"/>
                    <a:pt x="1218" y="470"/>
                  </a:cubicBezTo>
                  <a:cubicBezTo>
                    <a:pt x="1218" y="476"/>
                    <a:pt x="1214" y="469"/>
                    <a:pt x="1213" y="469"/>
                  </a:cubicBezTo>
                  <a:cubicBezTo>
                    <a:pt x="1209" y="468"/>
                    <a:pt x="1214" y="475"/>
                    <a:pt x="1214" y="472"/>
                  </a:cubicBezTo>
                  <a:cubicBezTo>
                    <a:pt x="1214" y="484"/>
                    <a:pt x="1199" y="469"/>
                    <a:pt x="1198" y="485"/>
                  </a:cubicBezTo>
                  <a:cubicBezTo>
                    <a:pt x="1195" y="480"/>
                    <a:pt x="1193" y="481"/>
                    <a:pt x="1190" y="481"/>
                  </a:cubicBezTo>
                  <a:cubicBezTo>
                    <a:pt x="1188" y="486"/>
                    <a:pt x="1193" y="497"/>
                    <a:pt x="1193" y="504"/>
                  </a:cubicBezTo>
                  <a:cubicBezTo>
                    <a:pt x="1197" y="503"/>
                    <a:pt x="1190" y="493"/>
                    <a:pt x="1192" y="490"/>
                  </a:cubicBezTo>
                  <a:cubicBezTo>
                    <a:pt x="1195" y="493"/>
                    <a:pt x="1195" y="492"/>
                    <a:pt x="1198" y="490"/>
                  </a:cubicBezTo>
                  <a:cubicBezTo>
                    <a:pt x="1198" y="495"/>
                    <a:pt x="1202" y="503"/>
                    <a:pt x="1205" y="507"/>
                  </a:cubicBezTo>
                  <a:cubicBezTo>
                    <a:pt x="1205" y="502"/>
                    <a:pt x="1194" y="480"/>
                    <a:pt x="1203" y="496"/>
                  </a:cubicBezTo>
                  <a:cubicBezTo>
                    <a:pt x="1205" y="500"/>
                    <a:pt x="1206" y="502"/>
                    <a:pt x="1209" y="507"/>
                  </a:cubicBezTo>
                  <a:cubicBezTo>
                    <a:pt x="1211" y="506"/>
                    <a:pt x="1207" y="501"/>
                    <a:pt x="1207" y="498"/>
                  </a:cubicBezTo>
                  <a:cubicBezTo>
                    <a:pt x="1209" y="499"/>
                    <a:pt x="1210" y="501"/>
                    <a:pt x="1211" y="503"/>
                  </a:cubicBezTo>
                  <a:cubicBezTo>
                    <a:pt x="1212" y="503"/>
                    <a:pt x="1211" y="500"/>
                    <a:pt x="1210" y="499"/>
                  </a:cubicBezTo>
                  <a:cubicBezTo>
                    <a:pt x="1213" y="505"/>
                    <a:pt x="1220" y="495"/>
                    <a:pt x="1222" y="501"/>
                  </a:cubicBezTo>
                  <a:cubicBezTo>
                    <a:pt x="1226" y="496"/>
                    <a:pt x="1234" y="491"/>
                    <a:pt x="1241" y="494"/>
                  </a:cubicBezTo>
                  <a:cubicBezTo>
                    <a:pt x="1247" y="484"/>
                    <a:pt x="1258" y="488"/>
                    <a:pt x="1265" y="483"/>
                  </a:cubicBezTo>
                  <a:cubicBezTo>
                    <a:pt x="1266" y="488"/>
                    <a:pt x="1265" y="487"/>
                    <a:pt x="1268" y="492"/>
                  </a:cubicBezTo>
                  <a:cubicBezTo>
                    <a:pt x="1265" y="490"/>
                    <a:pt x="1264" y="488"/>
                    <a:pt x="1266" y="494"/>
                  </a:cubicBezTo>
                  <a:cubicBezTo>
                    <a:pt x="1260" y="495"/>
                    <a:pt x="1257" y="498"/>
                    <a:pt x="1261" y="507"/>
                  </a:cubicBezTo>
                  <a:cubicBezTo>
                    <a:pt x="1258" y="508"/>
                    <a:pt x="1257" y="503"/>
                    <a:pt x="1256" y="499"/>
                  </a:cubicBezTo>
                  <a:cubicBezTo>
                    <a:pt x="1253" y="499"/>
                    <a:pt x="1257" y="504"/>
                    <a:pt x="1257" y="506"/>
                  </a:cubicBezTo>
                  <a:cubicBezTo>
                    <a:pt x="1249" y="511"/>
                    <a:pt x="1243" y="507"/>
                    <a:pt x="1235" y="517"/>
                  </a:cubicBezTo>
                  <a:cubicBezTo>
                    <a:pt x="1231" y="514"/>
                    <a:pt x="1219" y="516"/>
                    <a:pt x="1223" y="526"/>
                  </a:cubicBezTo>
                  <a:cubicBezTo>
                    <a:pt x="1227" y="526"/>
                    <a:pt x="1221" y="519"/>
                    <a:pt x="1226" y="520"/>
                  </a:cubicBezTo>
                  <a:cubicBezTo>
                    <a:pt x="1226" y="521"/>
                    <a:pt x="1227" y="523"/>
                    <a:pt x="1227" y="524"/>
                  </a:cubicBezTo>
                  <a:cubicBezTo>
                    <a:pt x="1229" y="522"/>
                    <a:pt x="1226" y="516"/>
                    <a:pt x="1230" y="523"/>
                  </a:cubicBezTo>
                  <a:cubicBezTo>
                    <a:pt x="1233" y="516"/>
                    <a:pt x="1247" y="523"/>
                    <a:pt x="1252" y="511"/>
                  </a:cubicBezTo>
                  <a:cubicBezTo>
                    <a:pt x="1265" y="508"/>
                    <a:pt x="1288" y="510"/>
                    <a:pt x="1293" y="501"/>
                  </a:cubicBezTo>
                  <a:cubicBezTo>
                    <a:pt x="1295" y="499"/>
                    <a:pt x="1292" y="494"/>
                    <a:pt x="1296" y="500"/>
                  </a:cubicBezTo>
                  <a:cubicBezTo>
                    <a:pt x="1299" y="500"/>
                    <a:pt x="1295" y="495"/>
                    <a:pt x="1295" y="492"/>
                  </a:cubicBezTo>
                  <a:cubicBezTo>
                    <a:pt x="1299" y="491"/>
                    <a:pt x="1303" y="490"/>
                    <a:pt x="1305" y="494"/>
                  </a:cubicBezTo>
                  <a:cubicBezTo>
                    <a:pt x="1307" y="492"/>
                    <a:pt x="1307" y="490"/>
                    <a:pt x="1308" y="487"/>
                  </a:cubicBezTo>
                  <a:cubicBezTo>
                    <a:pt x="1310" y="487"/>
                    <a:pt x="1309" y="490"/>
                    <a:pt x="1309" y="491"/>
                  </a:cubicBezTo>
                  <a:cubicBezTo>
                    <a:pt x="1314" y="491"/>
                    <a:pt x="1311" y="485"/>
                    <a:pt x="1315" y="484"/>
                  </a:cubicBezTo>
                  <a:cubicBezTo>
                    <a:pt x="1318" y="492"/>
                    <a:pt x="1313" y="487"/>
                    <a:pt x="1312" y="490"/>
                  </a:cubicBezTo>
                  <a:cubicBezTo>
                    <a:pt x="1320" y="489"/>
                    <a:pt x="1334" y="490"/>
                    <a:pt x="1335" y="484"/>
                  </a:cubicBezTo>
                  <a:cubicBezTo>
                    <a:pt x="1334" y="480"/>
                    <a:pt x="1339" y="483"/>
                    <a:pt x="1338" y="487"/>
                  </a:cubicBezTo>
                  <a:cubicBezTo>
                    <a:pt x="1347" y="484"/>
                    <a:pt x="1356" y="477"/>
                    <a:pt x="1364" y="475"/>
                  </a:cubicBezTo>
                  <a:cubicBezTo>
                    <a:pt x="1366" y="475"/>
                    <a:pt x="1373" y="481"/>
                    <a:pt x="1372" y="473"/>
                  </a:cubicBezTo>
                  <a:cubicBezTo>
                    <a:pt x="1373" y="473"/>
                    <a:pt x="1374" y="475"/>
                    <a:pt x="1374" y="477"/>
                  </a:cubicBezTo>
                  <a:cubicBezTo>
                    <a:pt x="1375" y="473"/>
                    <a:pt x="1381" y="478"/>
                    <a:pt x="1378" y="471"/>
                  </a:cubicBezTo>
                  <a:cubicBezTo>
                    <a:pt x="1380" y="470"/>
                    <a:pt x="1380" y="473"/>
                    <a:pt x="1381" y="475"/>
                  </a:cubicBezTo>
                  <a:cubicBezTo>
                    <a:pt x="1382" y="469"/>
                    <a:pt x="1389" y="469"/>
                    <a:pt x="1394" y="471"/>
                  </a:cubicBezTo>
                  <a:cubicBezTo>
                    <a:pt x="1390" y="466"/>
                    <a:pt x="1393" y="464"/>
                    <a:pt x="1395" y="470"/>
                  </a:cubicBezTo>
                  <a:cubicBezTo>
                    <a:pt x="1397" y="470"/>
                    <a:pt x="1396" y="467"/>
                    <a:pt x="1395" y="465"/>
                  </a:cubicBezTo>
                  <a:cubicBezTo>
                    <a:pt x="1397" y="465"/>
                    <a:pt x="1399" y="467"/>
                    <a:pt x="1399" y="470"/>
                  </a:cubicBezTo>
                  <a:cubicBezTo>
                    <a:pt x="1398" y="466"/>
                    <a:pt x="1406" y="468"/>
                    <a:pt x="1402" y="461"/>
                  </a:cubicBezTo>
                  <a:cubicBezTo>
                    <a:pt x="1406" y="462"/>
                    <a:pt x="1404" y="468"/>
                    <a:pt x="1405" y="470"/>
                  </a:cubicBezTo>
                  <a:cubicBezTo>
                    <a:pt x="1406" y="462"/>
                    <a:pt x="1412" y="466"/>
                    <a:pt x="1412" y="461"/>
                  </a:cubicBezTo>
                  <a:cubicBezTo>
                    <a:pt x="1414" y="462"/>
                    <a:pt x="1421" y="464"/>
                    <a:pt x="1416" y="460"/>
                  </a:cubicBezTo>
                  <a:cubicBezTo>
                    <a:pt x="1416" y="455"/>
                    <a:pt x="1419" y="463"/>
                    <a:pt x="1421" y="462"/>
                  </a:cubicBezTo>
                  <a:cubicBezTo>
                    <a:pt x="1422" y="467"/>
                    <a:pt x="1418" y="463"/>
                    <a:pt x="1418" y="466"/>
                  </a:cubicBezTo>
                  <a:cubicBezTo>
                    <a:pt x="1427" y="467"/>
                    <a:pt x="1448" y="461"/>
                    <a:pt x="1459" y="455"/>
                  </a:cubicBezTo>
                  <a:cubicBezTo>
                    <a:pt x="1460" y="455"/>
                    <a:pt x="1459" y="456"/>
                    <a:pt x="1459" y="458"/>
                  </a:cubicBezTo>
                  <a:cubicBezTo>
                    <a:pt x="1467" y="454"/>
                    <a:pt x="1475" y="449"/>
                    <a:pt x="1485" y="446"/>
                  </a:cubicBezTo>
                  <a:cubicBezTo>
                    <a:pt x="1485" y="446"/>
                    <a:pt x="1485" y="449"/>
                    <a:pt x="1485" y="449"/>
                  </a:cubicBezTo>
                  <a:cubicBezTo>
                    <a:pt x="1492" y="448"/>
                    <a:pt x="1502" y="440"/>
                    <a:pt x="1510" y="438"/>
                  </a:cubicBezTo>
                  <a:cubicBezTo>
                    <a:pt x="1515" y="437"/>
                    <a:pt x="1518" y="440"/>
                    <a:pt x="1521" y="435"/>
                  </a:cubicBezTo>
                  <a:cubicBezTo>
                    <a:pt x="1538" y="434"/>
                    <a:pt x="1563" y="421"/>
                    <a:pt x="1575" y="421"/>
                  </a:cubicBezTo>
                  <a:cubicBezTo>
                    <a:pt x="1537" y="437"/>
                    <a:pt x="1487" y="449"/>
                    <a:pt x="1444" y="462"/>
                  </a:cubicBezTo>
                  <a:cubicBezTo>
                    <a:pt x="1436" y="465"/>
                    <a:pt x="1425" y="475"/>
                    <a:pt x="1419" y="469"/>
                  </a:cubicBezTo>
                  <a:cubicBezTo>
                    <a:pt x="1419" y="474"/>
                    <a:pt x="1415" y="471"/>
                    <a:pt x="1413" y="474"/>
                  </a:cubicBezTo>
                  <a:cubicBezTo>
                    <a:pt x="1412" y="472"/>
                    <a:pt x="1413" y="471"/>
                    <a:pt x="1415" y="470"/>
                  </a:cubicBezTo>
                  <a:cubicBezTo>
                    <a:pt x="1414" y="469"/>
                    <a:pt x="1412" y="470"/>
                    <a:pt x="1412" y="468"/>
                  </a:cubicBezTo>
                  <a:cubicBezTo>
                    <a:pt x="1410" y="469"/>
                    <a:pt x="1413" y="473"/>
                    <a:pt x="1412" y="475"/>
                  </a:cubicBezTo>
                  <a:cubicBezTo>
                    <a:pt x="1388" y="484"/>
                    <a:pt x="1354" y="489"/>
                    <a:pt x="1342" y="500"/>
                  </a:cubicBezTo>
                  <a:cubicBezTo>
                    <a:pt x="1337" y="499"/>
                    <a:pt x="1334" y="498"/>
                    <a:pt x="1333" y="503"/>
                  </a:cubicBezTo>
                  <a:cubicBezTo>
                    <a:pt x="1332" y="496"/>
                    <a:pt x="1322" y="512"/>
                    <a:pt x="1320" y="504"/>
                  </a:cubicBezTo>
                  <a:cubicBezTo>
                    <a:pt x="1317" y="504"/>
                    <a:pt x="1319" y="508"/>
                    <a:pt x="1318" y="509"/>
                  </a:cubicBezTo>
                  <a:cubicBezTo>
                    <a:pt x="1312" y="508"/>
                    <a:pt x="1300" y="516"/>
                    <a:pt x="1292" y="519"/>
                  </a:cubicBezTo>
                  <a:cubicBezTo>
                    <a:pt x="1293" y="522"/>
                    <a:pt x="1296" y="519"/>
                    <a:pt x="1297" y="524"/>
                  </a:cubicBezTo>
                  <a:cubicBezTo>
                    <a:pt x="1288" y="523"/>
                    <a:pt x="1285" y="530"/>
                    <a:pt x="1277" y="529"/>
                  </a:cubicBezTo>
                  <a:cubicBezTo>
                    <a:pt x="1278" y="535"/>
                    <a:pt x="1282" y="530"/>
                    <a:pt x="1283" y="535"/>
                  </a:cubicBezTo>
                  <a:cubicBezTo>
                    <a:pt x="1291" y="526"/>
                    <a:pt x="1309" y="534"/>
                    <a:pt x="1314" y="527"/>
                  </a:cubicBezTo>
                  <a:cubicBezTo>
                    <a:pt x="1316" y="525"/>
                    <a:pt x="1313" y="516"/>
                    <a:pt x="1317" y="526"/>
                  </a:cubicBezTo>
                  <a:cubicBezTo>
                    <a:pt x="1319" y="520"/>
                    <a:pt x="1320" y="523"/>
                    <a:pt x="1325" y="517"/>
                  </a:cubicBezTo>
                  <a:cubicBezTo>
                    <a:pt x="1329" y="517"/>
                    <a:pt x="1324" y="519"/>
                    <a:pt x="1323" y="519"/>
                  </a:cubicBezTo>
                  <a:cubicBezTo>
                    <a:pt x="1326" y="524"/>
                    <a:pt x="1331" y="521"/>
                    <a:pt x="1328" y="518"/>
                  </a:cubicBezTo>
                  <a:cubicBezTo>
                    <a:pt x="1328" y="512"/>
                    <a:pt x="1332" y="520"/>
                    <a:pt x="1333" y="521"/>
                  </a:cubicBezTo>
                  <a:cubicBezTo>
                    <a:pt x="1334" y="520"/>
                    <a:pt x="1333" y="519"/>
                    <a:pt x="1332" y="520"/>
                  </a:cubicBezTo>
                  <a:cubicBezTo>
                    <a:pt x="1333" y="519"/>
                    <a:pt x="1338" y="514"/>
                    <a:pt x="1339" y="519"/>
                  </a:cubicBezTo>
                  <a:cubicBezTo>
                    <a:pt x="1340" y="518"/>
                    <a:pt x="1339" y="515"/>
                    <a:pt x="1341" y="515"/>
                  </a:cubicBezTo>
                  <a:cubicBezTo>
                    <a:pt x="1342" y="516"/>
                    <a:pt x="1341" y="517"/>
                    <a:pt x="1341" y="518"/>
                  </a:cubicBezTo>
                  <a:cubicBezTo>
                    <a:pt x="1346" y="511"/>
                    <a:pt x="1356" y="514"/>
                    <a:pt x="1361" y="509"/>
                  </a:cubicBezTo>
                  <a:cubicBezTo>
                    <a:pt x="1362" y="509"/>
                    <a:pt x="1363" y="511"/>
                    <a:pt x="1363" y="513"/>
                  </a:cubicBezTo>
                  <a:cubicBezTo>
                    <a:pt x="1366" y="509"/>
                    <a:pt x="1366" y="510"/>
                    <a:pt x="1369" y="506"/>
                  </a:cubicBezTo>
                  <a:cubicBezTo>
                    <a:pt x="1370" y="507"/>
                    <a:pt x="1369" y="508"/>
                    <a:pt x="1369" y="509"/>
                  </a:cubicBezTo>
                  <a:cubicBezTo>
                    <a:pt x="1370" y="508"/>
                    <a:pt x="1372" y="507"/>
                    <a:pt x="1372" y="505"/>
                  </a:cubicBezTo>
                  <a:cubicBezTo>
                    <a:pt x="1373" y="505"/>
                    <a:pt x="1372" y="507"/>
                    <a:pt x="1373" y="508"/>
                  </a:cubicBezTo>
                  <a:cubicBezTo>
                    <a:pt x="1377" y="505"/>
                    <a:pt x="1377" y="510"/>
                    <a:pt x="1384" y="504"/>
                  </a:cubicBezTo>
                  <a:cubicBezTo>
                    <a:pt x="1382" y="500"/>
                    <a:pt x="1381" y="510"/>
                    <a:pt x="1380" y="502"/>
                  </a:cubicBezTo>
                  <a:cubicBezTo>
                    <a:pt x="1383" y="501"/>
                    <a:pt x="1385" y="502"/>
                    <a:pt x="1386" y="506"/>
                  </a:cubicBezTo>
                  <a:cubicBezTo>
                    <a:pt x="1387" y="502"/>
                    <a:pt x="1386" y="502"/>
                    <a:pt x="1389" y="504"/>
                  </a:cubicBezTo>
                  <a:cubicBezTo>
                    <a:pt x="1392" y="504"/>
                    <a:pt x="1388" y="499"/>
                    <a:pt x="1388" y="497"/>
                  </a:cubicBezTo>
                  <a:cubicBezTo>
                    <a:pt x="1391" y="494"/>
                    <a:pt x="1391" y="505"/>
                    <a:pt x="1393" y="498"/>
                  </a:cubicBezTo>
                  <a:cubicBezTo>
                    <a:pt x="1395" y="498"/>
                    <a:pt x="1393" y="500"/>
                    <a:pt x="1394" y="503"/>
                  </a:cubicBezTo>
                  <a:cubicBezTo>
                    <a:pt x="1397" y="499"/>
                    <a:pt x="1403" y="492"/>
                    <a:pt x="1407" y="499"/>
                  </a:cubicBezTo>
                  <a:cubicBezTo>
                    <a:pt x="1409" y="498"/>
                    <a:pt x="1407" y="496"/>
                    <a:pt x="1407" y="494"/>
                  </a:cubicBezTo>
                  <a:cubicBezTo>
                    <a:pt x="1412" y="497"/>
                    <a:pt x="1421" y="489"/>
                    <a:pt x="1424" y="490"/>
                  </a:cubicBezTo>
                  <a:cubicBezTo>
                    <a:pt x="1424" y="492"/>
                    <a:pt x="1421" y="492"/>
                    <a:pt x="1420" y="493"/>
                  </a:cubicBezTo>
                  <a:cubicBezTo>
                    <a:pt x="1423" y="497"/>
                    <a:pt x="1424" y="489"/>
                    <a:pt x="1427" y="492"/>
                  </a:cubicBezTo>
                  <a:cubicBezTo>
                    <a:pt x="1423" y="490"/>
                    <a:pt x="1428" y="487"/>
                    <a:pt x="1428" y="494"/>
                  </a:cubicBezTo>
                  <a:cubicBezTo>
                    <a:pt x="1430" y="493"/>
                    <a:pt x="1430" y="490"/>
                    <a:pt x="1429" y="487"/>
                  </a:cubicBezTo>
                  <a:cubicBezTo>
                    <a:pt x="1432" y="492"/>
                    <a:pt x="1432" y="490"/>
                    <a:pt x="1434" y="487"/>
                  </a:cubicBezTo>
                  <a:cubicBezTo>
                    <a:pt x="1439" y="492"/>
                    <a:pt x="1434" y="491"/>
                    <a:pt x="1435" y="496"/>
                  </a:cubicBezTo>
                  <a:cubicBezTo>
                    <a:pt x="1421" y="502"/>
                    <a:pt x="1398" y="505"/>
                    <a:pt x="1383" y="515"/>
                  </a:cubicBezTo>
                  <a:cubicBezTo>
                    <a:pt x="1383" y="513"/>
                    <a:pt x="1383" y="513"/>
                    <a:pt x="1383" y="511"/>
                  </a:cubicBezTo>
                  <a:cubicBezTo>
                    <a:pt x="1371" y="516"/>
                    <a:pt x="1360" y="523"/>
                    <a:pt x="1350" y="522"/>
                  </a:cubicBezTo>
                  <a:cubicBezTo>
                    <a:pt x="1339" y="531"/>
                    <a:pt x="1320" y="535"/>
                    <a:pt x="1308" y="544"/>
                  </a:cubicBezTo>
                  <a:cubicBezTo>
                    <a:pt x="1308" y="548"/>
                    <a:pt x="1311" y="545"/>
                    <a:pt x="1313" y="545"/>
                  </a:cubicBezTo>
                  <a:cubicBezTo>
                    <a:pt x="1314" y="548"/>
                    <a:pt x="1309" y="547"/>
                    <a:pt x="1307" y="549"/>
                  </a:cubicBezTo>
                  <a:cubicBezTo>
                    <a:pt x="1307" y="547"/>
                    <a:pt x="1308" y="547"/>
                    <a:pt x="1307" y="545"/>
                  </a:cubicBezTo>
                  <a:cubicBezTo>
                    <a:pt x="1306" y="544"/>
                    <a:pt x="1305" y="547"/>
                    <a:pt x="1302" y="546"/>
                  </a:cubicBezTo>
                  <a:cubicBezTo>
                    <a:pt x="1303" y="547"/>
                    <a:pt x="1306" y="547"/>
                    <a:pt x="1304" y="551"/>
                  </a:cubicBezTo>
                  <a:cubicBezTo>
                    <a:pt x="1303" y="550"/>
                    <a:pt x="1299" y="546"/>
                    <a:pt x="1301" y="552"/>
                  </a:cubicBezTo>
                  <a:cubicBezTo>
                    <a:pt x="1299" y="552"/>
                    <a:pt x="1300" y="550"/>
                    <a:pt x="1300" y="548"/>
                  </a:cubicBezTo>
                  <a:cubicBezTo>
                    <a:pt x="1299" y="545"/>
                    <a:pt x="1297" y="551"/>
                    <a:pt x="1298" y="553"/>
                  </a:cubicBezTo>
                  <a:cubicBezTo>
                    <a:pt x="1296" y="551"/>
                    <a:pt x="1291" y="556"/>
                    <a:pt x="1291" y="549"/>
                  </a:cubicBezTo>
                  <a:cubicBezTo>
                    <a:pt x="1289" y="550"/>
                    <a:pt x="1290" y="554"/>
                    <a:pt x="1289" y="556"/>
                  </a:cubicBezTo>
                  <a:cubicBezTo>
                    <a:pt x="1286" y="551"/>
                    <a:pt x="1283" y="560"/>
                    <a:pt x="1279" y="556"/>
                  </a:cubicBezTo>
                  <a:cubicBezTo>
                    <a:pt x="1266" y="571"/>
                    <a:pt x="1253" y="562"/>
                    <a:pt x="1241" y="575"/>
                  </a:cubicBezTo>
                  <a:cubicBezTo>
                    <a:pt x="1240" y="575"/>
                    <a:pt x="1239" y="573"/>
                    <a:pt x="1239" y="572"/>
                  </a:cubicBezTo>
                  <a:cubicBezTo>
                    <a:pt x="1237" y="578"/>
                    <a:pt x="1224" y="579"/>
                    <a:pt x="1227" y="592"/>
                  </a:cubicBezTo>
                  <a:cubicBezTo>
                    <a:pt x="1220" y="586"/>
                    <a:pt x="1215" y="594"/>
                    <a:pt x="1209" y="593"/>
                  </a:cubicBezTo>
                  <a:cubicBezTo>
                    <a:pt x="1209" y="592"/>
                    <a:pt x="1211" y="592"/>
                    <a:pt x="1210" y="590"/>
                  </a:cubicBezTo>
                  <a:cubicBezTo>
                    <a:pt x="1209" y="587"/>
                    <a:pt x="1206" y="594"/>
                    <a:pt x="1207" y="587"/>
                  </a:cubicBezTo>
                  <a:cubicBezTo>
                    <a:pt x="1202" y="590"/>
                    <a:pt x="1190" y="588"/>
                    <a:pt x="1195" y="598"/>
                  </a:cubicBezTo>
                  <a:cubicBezTo>
                    <a:pt x="1196" y="597"/>
                    <a:pt x="1195" y="596"/>
                    <a:pt x="1195" y="594"/>
                  </a:cubicBezTo>
                  <a:cubicBezTo>
                    <a:pt x="1196" y="594"/>
                    <a:pt x="1197" y="597"/>
                    <a:pt x="1198" y="599"/>
                  </a:cubicBezTo>
                  <a:cubicBezTo>
                    <a:pt x="1199" y="598"/>
                    <a:pt x="1197" y="595"/>
                    <a:pt x="1197" y="592"/>
                  </a:cubicBezTo>
                  <a:cubicBezTo>
                    <a:pt x="1198" y="593"/>
                    <a:pt x="1200" y="595"/>
                    <a:pt x="1201" y="597"/>
                  </a:cubicBezTo>
                  <a:cubicBezTo>
                    <a:pt x="1201" y="593"/>
                    <a:pt x="1199" y="589"/>
                    <a:pt x="1203" y="595"/>
                  </a:cubicBezTo>
                  <a:cubicBezTo>
                    <a:pt x="1205" y="594"/>
                    <a:pt x="1205" y="592"/>
                    <a:pt x="1204" y="590"/>
                  </a:cubicBezTo>
                  <a:cubicBezTo>
                    <a:pt x="1207" y="593"/>
                    <a:pt x="1206" y="593"/>
                    <a:pt x="1209" y="597"/>
                  </a:cubicBezTo>
                  <a:cubicBezTo>
                    <a:pt x="1204" y="592"/>
                    <a:pt x="1205" y="598"/>
                    <a:pt x="1203" y="602"/>
                  </a:cubicBezTo>
                  <a:cubicBezTo>
                    <a:pt x="1199" y="597"/>
                    <a:pt x="1193" y="607"/>
                    <a:pt x="1190" y="601"/>
                  </a:cubicBezTo>
                  <a:cubicBezTo>
                    <a:pt x="1190" y="603"/>
                    <a:pt x="1186" y="607"/>
                    <a:pt x="1190" y="608"/>
                  </a:cubicBezTo>
                  <a:cubicBezTo>
                    <a:pt x="1187" y="609"/>
                    <a:pt x="1176" y="611"/>
                    <a:pt x="1172" y="607"/>
                  </a:cubicBezTo>
                  <a:cubicBezTo>
                    <a:pt x="1171" y="614"/>
                    <a:pt x="1162" y="612"/>
                    <a:pt x="1159" y="612"/>
                  </a:cubicBezTo>
                  <a:cubicBezTo>
                    <a:pt x="1157" y="619"/>
                    <a:pt x="1158" y="620"/>
                    <a:pt x="1153" y="618"/>
                  </a:cubicBezTo>
                  <a:cubicBezTo>
                    <a:pt x="1152" y="621"/>
                    <a:pt x="1154" y="621"/>
                    <a:pt x="1149" y="619"/>
                  </a:cubicBezTo>
                  <a:cubicBezTo>
                    <a:pt x="1151" y="623"/>
                    <a:pt x="1145" y="623"/>
                    <a:pt x="1143" y="626"/>
                  </a:cubicBezTo>
                  <a:cubicBezTo>
                    <a:pt x="1140" y="626"/>
                    <a:pt x="1142" y="621"/>
                    <a:pt x="1145" y="622"/>
                  </a:cubicBezTo>
                  <a:cubicBezTo>
                    <a:pt x="1139" y="618"/>
                    <a:pt x="1142" y="628"/>
                    <a:pt x="1138" y="629"/>
                  </a:cubicBezTo>
                  <a:cubicBezTo>
                    <a:pt x="1138" y="626"/>
                    <a:pt x="1140" y="625"/>
                    <a:pt x="1140" y="622"/>
                  </a:cubicBezTo>
                  <a:cubicBezTo>
                    <a:pt x="1137" y="623"/>
                    <a:pt x="1132" y="623"/>
                    <a:pt x="1132" y="626"/>
                  </a:cubicBezTo>
                  <a:cubicBezTo>
                    <a:pt x="1133" y="630"/>
                    <a:pt x="1133" y="624"/>
                    <a:pt x="1136" y="625"/>
                  </a:cubicBezTo>
                  <a:cubicBezTo>
                    <a:pt x="1139" y="631"/>
                    <a:pt x="1130" y="629"/>
                    <a:pt x="1133" y="635"/>
                  </a:cubicBezTo>
                  <a:cubicBezTo>
                    <a:pt x="1115" y="637"/>
                    <a:pt x="1097" y="649"/>
                    <a:pt x="1081" y="654"/>
                  </a:cubicBezTo>
                  <a:cubicBezTo>
                    <a:pt x="1084" y="656"/>
                    <a:pt x="1088" y="655"/>
                    <a:pt x="1088" y="653"/>
                  </a:cubicBezTo>
                  <a:cubicBezTo>
                    <a:pt x="1093" y="658"/>
                    <a:pt x="1077" y="657"/>
                    <a:pt x="1081" y="665"/>
                  </a:cubicBezTo>
                  <a:cubicBezTo>
                    <a:pt x="1097" y="664"/>
                    <a:pt x="1116" y="651"/>
                    <a:pt x="1126" y="656"/>
                  </a:cubicBezTo>
                  <a:cubicBezTo>
                    <a:pt x="1125" y="655"/>
                    <a:pt x="1124" y="654"/>
                    <a:pt x="1123" y="652"/>
                  </a:cubicBezTo>
                  <a:cubicBezTo>
                    <a:pt x="1129" y="656"/>
                    <a:pt x="1127" y="647"/>
                    <a:pt x="1132" y="652"/>
                  </a:cubicBezTo>
                  <a:cubicBezTo>
                    <a:pt x="1132" y="650"/>
                    <a:pt x="1133" y="649"/>
                    <a:pt x="1133" y="647"/>
                  </a:cubicBezTo>
                  <a:cubicBezTo>
                    <a:pt x="1137" y="652"/>
                    <a:pt x="1138" y="643"/>
                    <a:pt x="1142" y="646"/>
                  </a:cubicBezTo>
                  <a:cubicBezTo>
                    <a:pt x="1144" y="652"/>
                    <a:pt x="1139" y="645"/>
                    <a:pt x="1140" y="649"/>
                  </a:cubicBezTo>
                  <a:cubicBezTo>
                    <a:pt x="1145" y="653"/>
                    <a:pt x="1147" y="646"/>
                    <a:pt x="1150" y="645"/>
                  </a:cubicBezTo>
                  <a:cubicBezTo>
                    <a:pt x="1150" y="646"/>
                    <a:pt x="1149" y="647"/>
                    <a:pt x="1149" y="648"/>
                  </a:cubicBezTo>
                  <a:cubicBezTo>
                    <a:pt x="1150" y="646"/>
                    <a:pt x="1152" y="646"/>
                    <a:pt x="1154" y="647"/>
                  </a:cubicBezTo>
                  <a:cubicBezTo>
                    <a:pt x="1153" y="644"/>
                    <a:pt x="1152" y="642"/>
                    <a:pt x="1150" y="643"/>
                  </a:cubicBezTo>
                  <a:cubicBezTo>
                    <a:pt x="1156" y="639"/>
                    <a:pt x="1167" y="636"/>
                    <a:pt x="1171" y="633"/>
                  </a:cubicBezTo>
                  <a:cubicBezTo>
                    <a:pt x="1176" y="637"/>
                    <a:pt x="1164" y="637"/>
                    <a:pt x="1165" y="641"/>
                  </a:cubicBezTo>
                  <a:cubicBezTo>
                    <a:pt x="1166" y="643"/>
                    <a:pt x="1170" y="641"/>
                    <a:pt x="1174" y="640"/>
                  </a:cubicBezTo>
                  <a:cubicBezTo>
                    <a:pt x="1174" y="646"/>
                    <a:pt x="1165" y="645"/>
                    <a:pt x="1161" y="640"/>
                  </a:cubicBezTo>
                  <a:cubicBezTo>
                    <a:pt x="1158" y="641"/>
                    <a:pt x="1158" y="647"/>
                    <a:pt x="1154" y="645"/>
                  </a:cubicBezTo>
                  <a:cubicBezTo>
                    <a:pt x="1155" y="648"/>
                    <a:pt x="1157" y="648"/>
                    <a:pt x="1157" y="650"/>
                  </a:cubicBezTo>
                  <a:cubicBezTo>
                    <a:pt x="1157" y="645"/>
                    <a:pt x="1161" y="645"/>
                    <a:pt x="1160" y="641"/>
                  </a:cubicBezTo>
                  <a:cubicBezTo>
                    <a:pt x="1163" y="644"/>
                    <a:pt x="1166" y="644"/>
                    <a:pt x="1167" y="649"/>
                  </a:cubicBezTo>
                  <a:cubicBezTo>
                    <a:pt x="1165" y="649"/>
                    <a:pt x="1165" y="644"/>
                    <a:pt x="1163" y="645"/>
                  </a:cubicBezTo>
                  <a:cubicBezTo>
                    <a:pt x="1161" y="647"/>
                    <a:pt x="1165" y="652"/>
                    <a:pt x="1163" y="653"/>
                  </a:cubicBezTo>
                  <a:cubicBezTo>
                    <a:pt x="1166" y="650"/>
                    <a:pt x="1169" y="651"/>
                    <a:pt x="1173" y="650"/>
                  </a:cubicBezTo>
                  <a:cubicBezTo>
                    <a:pt x="1171" y="657"/>
                    <a:pt x="1165" y="653"/>
                    <a:pt x="1164" y="656"/>
                  </a:cubicBezTo>
                  <a:cubicBezTo>
                    <a:pt x="1160" y="656"/>
                    <a:pt x="1162" y="655"/>
                    <a:pt x="1161" y="651"/>
                  </a:cubicBezTo>
                  <a:cubicBezTo>
                    <a:pt x="1157" y="653"/>
                    <a:pt x="1154" y="655"/>
                    <a:pt x="1151" y="654"/>
                  </a:cubicBezTo>
                  <a:cubicBezTo>
                    <a:pt x="1149" y="655"/>
                    <a:pt x="1150" y="657"/>
                    <a:pt x="1151" y="661"/>
                  </a:cubicBezTo>
                  <a:cubicBezTo>
                    <a:pt x="1089" y="686"/>
                    <a:pt x="1020" y="713"/>
                    <a:pt x="955" y="737"/>
                  </a:cubicBezTo>
                  <a:cubicBezTo>
                    <a:pt x="959" y="742"/>
                    <a:pt x="954" y="743"/>
                    <a:pt x="950" y="745"/>
                  </a:cubicBezTo>
                  <a:cubicBezTo>
                    <a:pt x="946" y="737"/>
                    <a:pt x="936" y="745"/>
                    <a:pt x="931" y="748"/>
                  </a:cubicBezTo>
                  <a:cubicBezTo>
                    <a:pt x="932" y="749"/>
                    <a:pt x="934" y="749"/>
                    <a:pt x="935" y="749"/>
                  </a:cubicBezTo>
                  <a:cubicBezTo>
                    <a:pt x="933" y="752"/>
                    <a:pt x="924" y="751"/>
                    <a:pt x="920" y="751"/>
                  </a:cubicBezTo>
                  <a:cubicBezTo>
                    <a:pt x="919" y="752"/>
                    <a:pt x="920" y="754"/>
                    <a:pt x="921" y="756"/>
                  </a:cubicBezTo>
                  <a:cubicBezTo>
                    <a:pt x="914" y="760"/>
                    <a:pt x="910" y="756"/>
                    <a:pt x="905" y="758"/>
                  </a:cubicBezTo>
                  <a:cubicBezTo>
                    <a:pt x="893" y="775"/>
                    <a:pt x="868" y="771"/>
                    <a:pt x="848" y="784"/>
                  </a:cubicBezTo>
                  <a:cubicBezTo>
                    <a:pt x="847" y="782"/>
                    <a:pt x="848" y="781"/>
                    <a:pt x="847" y="779"/>
                  </a:cubicBezTo>
                  <a:cubicBezTo>
                    <a:pt x="844" y="778"/>
                    <a:pt x="842" y="781"/>
                    <a:pt x="837" y="781"/>
                  </a:cubicBezTo>
                  <a:cubicBezTo>
                    <a:pt x="835" y="784"/>
                    <a:pt x="842" y="783"/>
                    <a:pt x="843" y="787"/>
                  </a:cubicBezTo>
                  <a:cubicBezTo>
                    <a:pt x="834" y="785"/>
                    <a:pt x="832" y="794"/>
                    <a:pt x="824" y="793"/>
                  </a:cubicBezTo>
                  <a:cubicBezTo>
                    <a:pt x="825" y="798"/>
                    <a:pt x="831" y="801"/>
                    <a:pt x="833" y="795"/>
                  </a:cubicBezTo>
                  <a:cubicBezTo>
                    <a:pt x="835" y="795"/>
                    <a:pt x="836" y="801"/>
                    <a:pt x="839" y="800"/>
                  </a:cubicBezTo>
                  <a:cubicBezTo>
                    <a:pt x="827" y="808"/>
                    <a:pt x="815" y="802"/>
                    <a:pt x="805" y="811"/>
                  </a:cubicBezTo>
                  <a:cubicBezTo>
                    <a:pt x="806" y="804"/>
                    <a:pt x="809" y="805"/>
                    <a:pt x="816" y="802"/>
                  </a:cubicBezTo>
                  <a:cubicBezTo>
                    <a:pt x="812" y="799"/>
                    <a:pt x="807" y="799"/>
                    <a:pt x="801" y="801"/>
                  </a:cubicBezTo>
                  <a:cubicBezTo>
                    <a:pt x="804" y="805"/>
                    <a:pt x="795" y="809"/>
                    <a:pt x="801" y="817"/>
                  </a:cubicBezTo>
                  <a:cubicBezTo>
                    <a:pt x="789" y="820"/>
                    <a:pt x="776" y="818"/>
                    <a:pt x="773" y="828"/>
                  </a:cubicBezTo>
                  <a:cubicBezTo>
                    <a:pt x="770" y="824"/>
                    <a:pt x="763" y="833"/>
                    <a:pt x="762" y="826"/>
                  </a:cubicBezTo>
                  <a:cubicBezTo>
                    <a:pt x="751" y="833"/>
                    <a:pt x="732" y="842"/>
                    <a:pt x="717" y="842"/>
                  </a:cubicBezTo>
                  <a:cubicBezTo>
                    <a:pt x="716" y="843"/>
                    <a:pt x="717" y="846"/>
                    <a:pt x="718" y="845"/>
                  </a:cubicBezTo>
                  <a:cubicBezTo>
                    <a:pt x="695" y="854"/>
                    <a:pt x="673" y="862"/>
                    <a:pt x="651" y="872"/>
                  </a:cubicBezTo>
                  <a:cubicBezTo>
                    <a:pt x="653" y="873"/>
                    <a:pt x="654" y="878"/>
                    <a:pt x="655" y="882"/>
                  </a:cubicBezTo>
                  <a:cubicBezTo>
                    <a:pt x="646" y="879"/>
                    <a:pt x="636" y="896"/>
                    <a:pt x="625" y="885"/>
                  </a:cubicBezTo>
                  <a:cubicBezTo>
                    <a:pt x="622" y="886"/>
                    <a:pt x="623" y="890"/>
                    <a:pt x="623" y="894"/>
                  </a:cubicBezTo>
                  <a:cubicBezTo>
                    <a:pt x="621" y="894"/>
                    <a:pt x="619" y="895"/>
                    <a:pt x="617" y="896"/>
                  </a:cubicBezTo>
                  <a:cubicBezTo>
                    <a:pt x="616" y="894"/>
                    <a:pt x="616" y="893"/>
                    <a:pt x="615" y="891"/>
                  </a:cubicBezTo>
                  <a:cubicBezTo>
                    <a:pt x="613" y="891"/>
                    <a:pt x="609" y="895"/>
                    <a:pt x="612" y="896"/>
                  </a:cubicBezTo>
                  <a:cubicBezTo>
                    <a:pt x="543" y="925"/>
                    <a:pt x="490" y="951"/>
                    <a:pt x="421" y="975"/>
                  </a:cubicBezTo>
                  <a:cubicBezTo>
                    <a:pt x="367" y="1003"/>
                    <a:pt x="263" y="1047"/>
                    <a:pt x="212" y="1039"/>
                  </a:cubicBezTo>
                  <a:cubicBezTo>
                    <a:pt x="212" y="1037"/>
                    <a:pt x="214" y="1037"/>
                    <a:pt x="216" y="1036"/>
                  </a:cubicBezTo>
                  <a:cubicBezTo>
                    <a:pt x="213" y="1027"/>
                    <a:pt x="205" y="1033"/>
                    <a:pt x="198" y="1027"/>
                  </a:cubicBezTo>
                  <a:cubicBezTo>
                    <a:pt x="193" y="1023"/>
                    <a:pt x="190" y="1012"/>
                    <a:pt x="185" y="1018"/>
                  </a:cubicBezTo>
                  <a:cubicBezTo>
                    <a:pt x="183" y="1008"/>
                    <a:pt x="177" y="1001"/>
                    <a:pt x="173" y="993"/>
                  </a:cubicBezTo>
                  <a:cubicBezTo>
                    <a:pt x="172" y="993"/>
                    <a:pt x="172" y="994"/>
                    <a:pt x="172" y="995"/>
                  </a:cubicBezTo>
                  <a:cubicBezTo>
                    <a:pt x="161" y="982"/>
                    <a:pt x="156" y="962"/>
                    <a:pt x="147" y="941"/>
                  </a:cubicBezTo>
                  <a:cubicBezTo>
                    <a:pt x="145" y="943"/>
                    <a:pt x="149" y="943"/>
                    <a:pt x="148" y="946"/>
                  </a:cubicBezTo>
                  <a:cubicBezTo>
                    <a:pt x="145" y="945"/>
                    <a:pt x="144" y="938"/>
                    <a:pt x="140" y="942"/>
                  </a:cubicBezTo>
                  <a:cubicBezTo>
                    <a:pt x="136" y="924"/>
                    <a:pt x="132" y="897"/>
                    <a:pt x="121" y="897"/>
                  </a:cubicBezTo>
                  <a:cubicBezTo>
                    <a:pt x="118" y="892"/>
                    <a:pt x="123" y="893"/>
                    <a:pt x="124" y="890"/>
                  </a:cubicBezTo>
                  <a:cubicBezTo>
                    <a:pt x="117" y="876"/>
                    <a:pt x="119" y="870"/>
                    <a:pt x="111" y="855"/>
                  </a:cubicBezTo>
                  <a:cubicBezTo>
                    <a:pt x="110" y="856"/>
                    <a:pt x="112" y="859"/>
                    <a:pt x="112" y="861"/>
                  </a:cubicBezTo>
                  <a:cubicBezTo>
                    <a:pt x="111" y="864"/>
                    <a:pt x="107" y="850"/>
                    <a:pt x="102" y="853"/>
                  </a:cubicBezTo>
                  <a:cubicBezTo>
                    <a:pt x="103" y="848"/>
                    <a:pt x="106" y="844"/>
                    <a:pt x="103" y="837"/>
                  </a:cubicBezTo>
                  <a:cubicBezTo>
                    <a:pt x="103" y="832"/>
                    <a:pt x="106" y="840"/>
                    <a:pt x="106" y="842"/>
                  </a:cubicBezTo>
                  <a:cubicBezTo>
                    <a:pt x="108" y="834"/>
                    <a:pt x="103" y="820"/>
                    <a:pt x="98" y="813"/>
                  </a:cubicBezTo>
                  <a:cubicBezTo>
                    <a:pt x="96" y="813"/>
                    <a:pt x="98" y="816"/>
                    <a:pt x="99" y="819"/>
                  </a:cubicBezTo>
                  <a:cubicBezTo>
                    <a:pt x="90" y="808"/>
                    <a:pt x="82" y="785"/>
                    <a:pt x="77" y="766"/>
                  </a:cubicBezTo>
                  <a:cubicBezTo>
                    <a:pt x="67" y="726"/>
                    <a:pt x="52" y="691"/>
                    <a:pt x="43" y="648"/>
                  </a:cubicBezTo>
                  <a:cubicBezTo>
                    <a:pt x="47" y="654"/>
                    <a:pt x="49" y="667"/>
                    <a:pt x="53" y="676"/>
                  </a:cubicBezTo>
                  <a:cubicBezTo>
                    <a:pt x="49" y="657"/>
                    <a:pt x="42" y="635"/>
                    <a:pt x="34" y="615"/>
                  </a:cubicBezTo>
                  <a:cubicBezTo>
                    <a:pt x="33" y="621"/>
                    <a:pt x="39" y="632"/>
                    <a:pt x="41" y="639"/>
                  </a:cubicBezTo>
                  <a:cubicBezTo>
                    <a:pt x="43" y="647"/>
                    <a:pt x="39" y="638"/>
                    <a:pt x="38" y="635"/>
                  </a:cubicBezTo>
                  <a:cubicBezTo>
                    <a:pt x="37" y="631"/>
                    <a:pt x="36" y="627"/>
                    <a:pt x="35" y="623"/>
                  </a:cubicBezTo>
                  <a:cubicBezTo>
                    <a:pt x="22" y="604"/>
                    <a:pt x="11" y="568"/>
                    <a:pt x="9" y="544"/>
                  </a:cubicBezTo>
                  <a:cubicBezTo>
                    <a:pt x="11" y="544"/>
                    <a:pt x="11" y="547"/>
                    <a:pt x="12" y="550"/>
                  </a:cubicBezTo>
                  <a:cubicBezTo>
                    <a:pt x="10" y="538"/>
                    <a:pt x="12" y="534"/>
                    <a:pt x="11" y="522"/>
                  </a:cubicBezTo>
                  <a:cubicBezTo>
                    <a:pt x="15" y="523"/>
                    <a:pt x="12" y="528"/>
                    <a:pt x="15" y="532"/>
                  </a:cubicBezTo>
                  <a:cubicBezTo>
                    <a:pt x="16" y="522"/>
                    <a:pt x="10" y="507"/>
                    <a:pt x="9" y="495"/>
                  </a:cubicBezTo>
                  <a:cubicBezTo>
                    <a:pt x="12" y="495"/>
                    <a:pt x="10" y="492"/>
                    <a:pt x="14" y="492"/>
                  </a:cubicBezTo>
                  <a:cubicBezTo>
                    <a:pt x="9" y="471"/>
                    <a:pt x="3" y="455"/>
                    <a:pt x="2" y="441"/>
                  </a:cubicBezTo>
                  <a:cubicBezTo>
                    <a:pt x="4" y="441"/>
                    <a:pt x="4" y="444"/>
                    <a:pt x="5" y="446"/>
                  </a:cubicBezTo>
                  <a:cubicBezTo>
                    <a:pt x="7" y="445"/>
                    <a:pt x="2" y="439"/>
                    <a:pt x="4" y="437"/>
                  </a:cubicBezTo>
                  <a:cubicBezTo>
                    <a:pt x="0" y="434"/>
                    <a:pt x="11" y="433"/>
                    <a:pt x="10" y="425"/>
                  </a:cubicBezTo>
                  <a:cubicBezTo>
                    <a:pt x="109" y="380"/>
                    <a:pt x="218" y="326"/>
                    <a:pt x="328" y="284"/>
                  </a:cubicBezTo>
                  <a:cubicBezTo>
                    <a:pt x="328" y="287"/>
                    <a:pt x="329" y="289"/>
                    <a:pt x="330" y="291"/>
                  </a:cubicBezTo>
                  <a:cubicBezTo>
                    <a:pt x="330" y="282"/>
                    <a:pt x="339" y="285"/>
                    <a:pt x="341" y="278"/>
                  </a:cubicBezTo>
                  <a:cubicBezTo>
                    <a:pt x="349" y="282"/>
                    <a:pt x="353" y="272"/>
                    <a:pt x="361" y="277"/>
                  </a:cubicBezTo>
                  <a:cubicBezTo>
                    <a:pt x="371" y="264"/>
                    <a:pt x="390" y="270"/>
                    <a:pt x="399" y="258"/>
                  </a:cubicBezTo>
                  <a:cubicBezTo>
                    <a:pt x="400" y="258"/>
                    <a:pt x="401" y="261"/>
                    <a:pt x="402" y="264"/>
                  </a:cubicBezTo>
                  <a:cubicBezTo>
                    <a:pt x="401" y="254"/>
                    <a:pt x="415" y="260"/>
                    <a:pt x="417" y="252"/>
                  </a:cubicBezTo>
                  <a:cubicBezTo>
                    <a:pt x="420" y="256"/>
                    <a:pt x="425" y="253"/>
                    <a:pt x="424" y="260"/>
                  </a:cubicBezTo>
                  <a:cubicBezTo>
                    <a:pt x="425" y="259"/>
                    <a:pt x="426" y="259"/>
                    <a:pt x="426" y="259"/>
                  </a:cubicBezTo>
                  <a:cubicBezTo>
                    <a:pt x="429" y="256"/>
                    <a:pt x="424" y="254"/>
                    <a:pt x="423" y="250"/>
                  </a:cubicBezTo>
                  <a:cubicBezTo>
                    <a:pt x="429" y="253"/>
                    <a:pt x="433" y="249"/>
                    <a:pt x="434" y="243"/>
                  </a:cubicBezTo>
                  <a:cubicBezTo>
                    <a:pt x="435" y="243"/>
                    <a:pt x="436" y="244"/>
                    <a:pt x="436" y="244"/>
                  </a:cubicBezTo>
                  <a:cubicBezTo>
                    <a:pt x="437" y="245"/>
                    <a:pt x="438" y="246"/>
                    <a:pt x="438" y="249"/>
                  </a:cubicBezTo>
                  <a:cubicBezTo>
                    <a:pt x="433" y="250"/>
                    <a:pt x="432" y="255"/>
                    <a:pt x="434" y="261"/>
                  </a:cubicBezTo>
                  <a:cubicBezTo>
                    <a:pt x="441" y="262"/>
                    <a:pt x="436" y="250"/>
                    <a:pt x="441" y="254"/>
                  </a:cubicBezTo>
                  <a:cubicBezTo>
                    <a:pt x="443" y="252"/>
                    <a:pt x="442" y="246"/>
                    <a:pt x="439" y="247"/>
                  </a:cubicBezTo>
                  <a:cubicBezTo>
                    <a:pt x="438" y="243"/>
                    <a:pt x="444" y="244"/>
                    <a:pt x="446" y="243"/>
                  </a:cubicBezTo>
                  <a:cubicBezTo>
                    <a:pt x="449" y="246"/>
                    <a:pt x="452" y="248"/>
                    <a:pt x="454" y="255"/>
                  </a:cubicBezTo>
                  <a:cubicBezTo>
                    <a:pt x="458" y="251"/>
                    <a:pt x="451" y="242"/>
                    <a:pt x="452" y="238"/>
                  </a:cubicBezTo>
                  <a:cubicBezTo>
                    <a:pt x="453" y="238"/>
                    <a:pt x="454" y="241"/>
                    <a:pt x="456" y="240"/>
                  </a:cubicBezTo>
                  <a:cubicBezTo>
                    <a:pt x="458" y="243"/>
                    <a:pt x="455" y="243"/>
                    <a:pt x="455" y="246"/>
                  </a:cubicBezTo>
                  <a:cubicBezTo>
                    <a:pt x="457" y="246"/>
                    <a:pt x="458" y="245"/>
                    <a:pt x="460" y="245"/>
                  </a:cubicBezTo>
                  <a:cubicBezTo>
                    <a:pt x="459" y="241"/>
                    <a:pt x="460" y="234"/>
                    <a:pt x="465" y="238"/>
                  </a:cubicBezTo>
                  <a:cubicBezTo>
                    <a:pt x="463" y="242"/>
                    <a:pt x="466" y="244"/>
                    <a:pt x="463" y="247"/>
                  </a:cubicBezTo>
                  <a:cubicBezTo>
                    <a:pt x="466" y="254"/>
                    <a:pt x="472" y="249"/>
                    <a:pt x="474" y="250"/>
                  </a:cubicBezTo>
                  <a:cubicBezTo>
                    <a:pt x="473" y="245"/>
                    <a:pt x="471" y="246"/>
                    <a:pt x="468" y="247"/>
                  </a:cubicBezTo>
                  <a:cubicBezTo>
                    <a:pt x="466" y="241"/>
                    <a:pt x="475" y="243"/>
                    <a:pt x="471" y="235"/>
                  </a:cubicBezTo>
                  <a:cubicBezTo>
                    <a:pt x="476" y="233"/>
                    <a:pt x="478" y="235"/>
                    <a:pt x="482" y="231"/>
                  </a:cubicBezTo>
                  <a:cubicBezTo>
                    <a:pt x="483" y="233"/>
                    <a:pt x="484" y="235"/>
                    <a:pt x="486" y="237"/>
                  </a:cubicBezTo>
                  <a:cubicBezTo>
                    <a:pt x="489" y="232"/>
                    <a:pt x="494" y="236"/>
                    <a:pt x="497" y="231"/>
                  </a:cubicBezTo>
                  <a:cubicBezTo>
                    <a:pt x="498" y="235"/>
                    <a:pt x="499" y="237"/>
                    <a:pt x="501" y="237"/>
                  </a:cubicBezTo>
                  <a:cubicBezTo>
                    <a:pt x="501" y="242"/>
                    <a:pt x="497" y="235"/>
                    <a:pt x="495" y="235"/>
                  </a:cubicBezTo>
                  <a:cubicBezTo>
                    <a:pt x="494" y="236"/>
                    <a:pt x="495" y="238"/>
                    <a:pt x="493" y="239"/>
                  </a:cubicBezTo>
                  <a:cubicBezTo>
                    <a:pt x="499" y="242"/>
                    <a:pt x="502" y="242"/>
                    <a:pt x="507" y="238"/>
                  </a:cubicBezTo>
                  <a:cubicBezTo>
                    <a:pt x="505" y="234"/>
                    <a:pt x="501" y="236"/>
                    <a:pt x="500" y="230"/>
                  </a:cubicBezTo>
                  <a:cubicBezTo>
                    <a:pt x="505" y="234"/>
                    <a:pt x="503" y="230"/>
                    <a:pt x="508" y="228"/>
                  </a:cubicBezTo>
                  <a:cubicBezTo>
                    <a:pt x="508" y="229"/>
                    <a:pt x="507" y="229"/>
                    <a:pt x="506" y="230"/>
                  </a:cubicBezTo>
                  <a:cubicBezTo>
                    <a:pt x="507" y="232"/>
                    <a:pt x="508" y="233"/>
                    <a:pt x="510" y="232"/>
                  </a:cubicBezTo>
                  <a:cubicBezTo>
                    <a:pt x="510" y="234"/>
                    <a:pt x="509" y="235"/>
                    <a:pt x="508" y="236"/>
                  </a:cubicBezTo>
                  <a:cubicBezTo>
                    <a:pt x="514" y="239"/>
                    <a:pt x="517" y="234"/>
                    <a:pt x="525" y="232"/>
                  </a:cubicBezTo>
                  <a:cubicBezTo>
                    <a:pt x="520" y="220"/>
                    <a:pt x="516" y="235"/>
                    <a:pt x="512" y="233"/>
                  </a:cubicBezTo>
                  <a:cubicBezTo>
                    <a:pt x="512" y="224"/>
                    <a:pt x="522" y="223"/>
                    <a:pt x="529" y="224"/>
                  </a:cubicBezTo>
                  <a:cubicBezTo>
                    <a:pt x="530" y="227"/>
                    <a:pt x="524" y="226"/>
                    <a:pt x="526" y="230"/>
                  </a:cubicBezTo>
                  <a:cubicBezTo>
                    <a:pt x="528" y="231"/>
                    <a:pt x="540" y="230"/>
                    <a:pt x="538" y="225"/>
                  </a:cubicBezTo>
                  <a:cubicBezTo>
                    <a:pt x="557" y="223"/>
                    <a:pt x="580" y="216"/>
                    <a:pt x="591" y="211"/>
                  </a:cubicBezTo>
                  <a:cubicBezTo>
                    <a:pt x="599" y="207"/>
                    <a:pt x="612" y="203"/>
                    <a:pt x="622" y="206"/>
                  </a:cubicBezTo>
                  <a:cubicBezTo>
                    <a:pt x="624" y="198"/>
                    <a:pt x="633" y="208"/>
                    <a:pt x="632" y="198"/>
                  </a:cubicBezTo>
                  <a:cubicBezTo>
                    <a:pt x="642" y="197"/>
                    <a:pt x="643" y="196"/>
                    <a:pt x="652" y="191"/>
                  </a:cubicBezTo>
                  <a:cubicBezTo>
                    <a:pt x="653" y="193"/>
                    <a:pt x="653" y="194"/>
                    <a:pt x="654" y="195"/>
                  </a:cubicBezTo>
                  <a:cubicBezTo>
                    <a:pt x="657" y="193"/>
                    <a:pt x="656" y="194"/>
                    <a:pt x="659" y="194"/>
                  </a:cubicBezTo>
                  <a:cubicBezTo>
                    <a:pt x="659" y="191"/>
                    <a:pt x="658" y="191"/>
                    <a:pt x="656" y="192"/>
                  </a:cubicBezTo>
                  <a:cubicBezTo>
                    <a:pt x="659" y="185"/>
                    <a:pt x="678" y="194"/>
                    <a:pt x="672" y="186"/>
                  </a:cubicBezTo>
                  <a:cubicBezTo>
                    <a:pt x="676" y="180"/>
                    <a:pt x="682" y="187"/>
                    <a:pt x="681" y="182"/>
                  </a:cubicBezTo>
                  <a:cubicBezTo>
                    <a:pt x="684" y="181"/>
                    <a:pt x="685" y="185"/>
                    <a:pt x="687" y="187"/>
                  </a:cubicBezTo>
                  <a:cubicBezTo>
                    <a:pt x="696" y="181"/>
                    <a:pt x="712" y="177"/>
                    <a:pt x="720" y="173"/>
                  </a:cubicBezTo>
                  <a:cubicBezTo>
                    <a:pt x="720" y="171"/>
                    <a:pt x="718" y="172"/>
                    <a:pt x="717" y="172"/>
                  </a:cubicBezTo>
                  <a:cubicBezTo>
                    <a:pt x="765" y="165"/>
                    <a:pt x="833" y="135"/>
                    <a:pt x="885" y="118"/>
                  </a:cubicBezTo>
                  <a:cubicBezTo>
                    <a:pt x="886" y="119"/>
                    <a:pt x="884" y="119"/>
                    <a:pt x="884" y="120"/>
                  </a:cubicBezTo>
                  <a:cubicBezTo>
                    <a:pt x="883" y="125"/>
                    <a:pt x="885" y="128"/>
                    <a:pt x="881" y="123"/>
                  </a:cubicBezTo>
                  <a:cubicBezTo>
                    <a:pt x="879" y="123"/>
                    <a:pt x="881" y="127"/>
                    <a:pt x="882" y="129"/>
                  </a:cubicBezTo>
                  <a:cubicBezTo>
                    <a:pt x="878" y="129"/>
                    <a:pt x="880" y="127"/>
                    <a:pt x="879" y="123"/>
                  </a:cubicBezTo>
                  <a:cubicBezTo>
                    <a:pt x="873" y="125"/>
                    <a:pt x="861" y="130"/>
                    <a:pt x="859" y="131"/>
                  </a:cubicBezTo>
                  <a:cubicBezTo>
                    <a:pt x="860" y="135"/>
                    <a:pt x="861" y="140"/>
                    <a:pt x="863" y="141"/>
                  </a:cubicBezTo>
                  <a:close/>
                  <a:moveTo>
                    <a:pt x="1395" y="290"/>
                  </a:moveTo>
                  <a:cubicBezTo>
                    <a:pt x="1397" y="290"/>
                    <a:pt x="1398" y="292"/>
                    <a:pt x="1399" y="295"/>
                  </a:cubicBezTo>
                  <a:cubicBezTo>
                    <a:pt x="1406" y="294"/>
                    <a:pt x="1396" y="283"/>
                    <a:pt x="1395" y="290"/>
                  </a:cubicBezTo>
                  <a:close/>
                  <a:moveTo>
                    <a:pt x="1274" y="535"/>
                  </a:moveTo>
                  <a:cubicBezTo>
                    <a:pt x="1275" y="537"/>
                    <a:pt x="1276" y="540"/>
                    <a:pt x="1275" y="541"/>
                  </a:cubicBezTo>
                  <a:cubicBezTo>
                    <a:pt x="1277" y="540"/>
                    <a:pt x="1279" y="540"/>
                    <a:pt x="1279" y="538"/>
                  </a:cubicBezTo>
                  <a:cubicBezTo>
                    <a:pt x="1275" y="537"/>
                    <a:pt x="1279" y="533"/>
                    <a:pt x="1281" y="536"/>
                  </a:cubicBezTo>
                  <a:cubicBezTo>
                    <a:pt x="1280" y="531"/>
                    <a:pt x="1277" y="535"/>
                    <a:pt x="1274" y="535"/>
                  </a:cubicBezTo>
                  <a:close/>
                  <a:moveTo>
                    <a:pt x="1294" y="80"/>
                  </a:moveTo>
                  <a:cubicBezTo>
                    <a:pt x="1293" y="78"/>
                    <a:pt x="1293" y="70"/>
                    <a:pt x="1290" y="71"/>
                  </a:cubicBezTo>
                  <a:cubicBezTo>
                    <a:pt x="1290" y="72"/>
                    <a:pt x="1289" y="72"/>
                    <a:pt x="1288" y="71"/>
                  </a:cubicBezTo>
                  <a:cubicBezTo>
                    <a:pt x="1290" y="74"/>
                    <a:pt x="1291" y="81"/>
                    <a:pt x="1294" y="80"/>
                  </a:cubicBezTo>
                  <a:close/>
                  <a:moveTo>
                    <a:pt x="1451" y="53"/>
                  </a:moveTo>
                  <a:cubicBezTo>
                    <a:pt x="1457" y="50"/>
                    <a:pt x="1461" y="52"/>
                    <a:pt x="1463" y="49"/>
                  </a:cubicBezTo>
                  <a:cubicBezTo>
                    <a:pt x="1460" y="43"/>
                    <a:pt x="1454" y="48"/>
                    <a:pt x="1451" y="53"/>
                  </a:cubicBezTo>
                  <a:close/>
                  <a:moveTo>
                    <a:pt x="1383" y="96"/>
                  </a:moveTo>
                  <a:cubicBezTo>
                    <a:pt x="1386" y="102"/>
                    <a:pt x="1381" y="97"/>
                    <a:pt x="1380" y="97"/>
                  </a:cubicBezTo>
                  <a:cubicBezTo>
                    <a:pt x="1380" y="99"/>
                    <a:pt x="1381" y="108"/>
                    <a:pt x="1384" y="108"/>
                  </a:cubicBezTo>
                  <a:cubicBezTo>
                    <a:pt x="1384" y="106"/>
                    <a:pt x="1386" y="107"/>
                    <a:pt x="1387" y="107"/>
                  </a:cubicBezTo>
                  <a:cubicBezTo>
                    <a:pt x="1385" y="104"/>
                    <a:pt x="1387" y="97"/>
                    <a:pt x="1383" y="96"/>
                  </a:cubicBezTo>
                  <a:close/>
                  <a:moveTo>
                    <a:pt x="1410" y="100"/>
                  </a:moveTo>
                  <a:cubicBezTo>
                    <a:pt x="1409" y="96"/>
                    <a:pt x="1413" y="101"/>
                    <a:pt x="1414" y="99"/>
                  </a:cubicBezTo>
                  <a:cubicBezTo>
                    <a:pt x="1411" y="93"/>
                    <a:pt x="1411" y="94"/>
                    <a:pt x="1409" y="97"/>
                  </a:cubicBezTo>
                  <a:cubicBezTo>
                    <a:pt x="1405" y="95"/>
                    <a:pt x="1410" y="94"/>
                    <a:pt x="1408" y="90"/>
                  </a:cubicBezTo>
                  <a:cubicBezTo>
                    <a:pt x="1404" y="89"/>
                    <a:pt x="1407" y="94"/>
                    <a:pt x="1405" y="95"/>
                  </a:cubicBezTo>
                  <a:cubicBezTo>
                    <a:pt x="1403" y="87"/>
                    <a:pt x="1399" y="97"/>
                    <a:pt x="1396" y="93"/>
                  </a:cubicBezTo>
                  <a:cubicBezTo>
                    <a:pt x="1401" y="89"/>
                    <a:pt x="1409" y="87"/>
                    <a:pt x="1412" y="86"/>
                  </a:cubicBezTo>
                  <a:cubicBezTo>
                    <a:pt x="1409" y="76"/>
                    <a:pt x="1395" y="87"/>
                    <a:pt x="1391" y="87"/>
                  </a:cubicBezTo>
                  <a:cubicBezTo>
                    <a:pt x="1399" y="100"/>
                    <a:pt x="1391" y="94"/>
                    <a:pt x="1392" y="103"/>
                  </a:cubicBezTo>
                  <a:cubicBezTo>
                    <a:pt x="1390" y="99"/>
                    <a:pt x="1389" y="96"/>
                    <a:pt x="1387" y="95"/>
                  </a:cubicBezTo>
                  <a:cubicBezTo>
                    <a:pt x="1389" y="100"/>
                    <a:pt x="1386" y="101"/>
                    <a:pt x="1388" y="106"/>
                  </a:cubicBezTo>
                  <a:cubicBezTo>
                    <a:pt x="1390" y="106"/>
                    <a:pt x="1397" y="107"/>
                    <a:pt x="1397" y="104"/>
                  </a:cubicBezTo>
                  <a:cubicBezTo>
                    <a:pt x="1396" y="104"/>
                    <a:pt x="1395" y="105"/>
                    <a:pt x="1394" y="104"/>
                  </a:cubicBezTo>
                  <a:cubicBezTo>
                    <a:pt x="1399" y="101"/>
                    <a:pt x="1401" y="98"/>
                    <a:pt x="1407" y="101"/>
                  </a:cubicBezTo>
                  <a:cubicBezTo>
                    <a:pt x="1406" y="99"/>
                    <a:pt x="1405" y="96"/>
                    <a:pt x="1407" y="96"/>
                  </a:cubicBezTo>
                  <a:cubicBezTo>
                    <a:pt x="1408" y="98"/>
                    <a:pt x="1408" y="100"/>
                    <a:pt x="1410" y="100"/>
                  </a:cubicBezTo>
                  <a:close/>
                  <a:moveTo>
                    <a:pt x="1443" y="88"/>
                  </a:moveTo>
                  <a:cubicBezTo>
                    <a:pt x="1442" y="83"/>
                    <a:pt x="1440" y="85"/>
                    <a:pt x="1439" y="83"/>
                  </a:cubicBezTo>
                  <a:cubicBezTo>
                    <a:pt x="1439" y="75"/>
                    <a:pt x="1446" y="81"/>
                    <a:pt x="1445" y="73"/>
                  </a:cubicBezTo>
                  <a:cubicBezTo>
                    <a:pt x="1441" y="75"/>
                    <a:pt x="1436" y="71"/>
                    <a:pt x="1436" y="77"/>
                  </a:cubicBezTo>
                  <a:cubicBezTo>
                    <a:pt x="1430" y="71"/>
                    <a:pt x="1412" y="77"/>
                    <a:pt x="1415" y="86"/>
                  </a:cubicBezTo>
                  <a:cubicBezTo>
                    <a:pt x="1420" y="86"/>
                    <a:pt x="1425" y="86"/>
                    <a:pt x="1431" y="80"/>
                  </a:cubicBezTo>
                  <a:cubicBezTo>
                    <a:pt x="1431" y="83"/>
                    <a:pt x="1434" y="88"/>
                    <a:pt x="1432" y="88"/>
                  </a:cubicBezTo>
                  <a:cubicBezTo>
                    <a:pt x="1428" y="82"/>
                    <a:pt x="1431" y="91"/>
                    <a:pt x="1429" y="92"/>
                  </a:cubicBezTo>
                  <a:cubicBezTo>
                    <a:pt x="1428" y="91"/>
                    <a:pt x="1427" y="91"/>
                    <a:pt x="1426" y="92"/>
                  </a:cubicBezTo>
                  <a:cubicBezTo>
                    <a:pt x="1430" y="97"/>
                    <a:pt x="1431" y="93"/>
                    <a:pt x="1439" y="92"/>
                  </a:cubicBezTo>
                  <a:cubicBezTo>
                    <a:pt x="1439" y="88"/>
                    <a:pt x="1434" y="81"/>
                    <a:pt x="1436" y="79"/>
                  </a:cubicBezTo>
                  <a:cubicBezTo>
                    <a:pt x="1439" y="82"/>
                    <a:pt x="1438" y="87"/>
                    <a:pt x="1443" y="88"/>
                  </a:cubicBezTo>
                  <a:close/>
                  <a:moveTo>
                    <a:pt x="1321" y="122"/>
                  </a:moveTo>
                  <a:cubicBezTo>
                    <a:pt x="1319" y="123"/>
                    <a:pt x="1319" y="119"/>
                    <a:pt x="1318" y="117"/>
                  </a:cubicBezTo>
                  <a:cubicBezTo>
                    <a:pt x="1309" y="121"/>
                    <a:pt x="1305" y="122"/>
                    <a:pt x="1298" y="128"/>
                  </a:cubicBezTo>
                  <a:cubicBezTo>
                    <a:pt x="1300" y="128"/>
                    <a:pt x="1301" y="127"/>
                    <a:pt x="1302" y="130"/>
                  </a:cubicBezTo>
                  <a:cubicBezTo>
                    <a:pt x="1298" y="130"/>
                    <a:pt x="1295" y="131"/>
                    <a:pt x="1291" y="130"/>
                  </a:cubicBezTo>
                  <a:cubicBezTo>
                    <a:pt x="1293" y="143"/>
                    <a:pt x="1291" y="130"/>
                    <a:pt x="1297" y="133"/>
                  </a:cubicBezTo>
                  <a:cubicBezTo>
                    <a:pt x="1293" y="132"/>
                    <a:pt x="1294" y="140"/>
                    <a:pt x="1297" y="140"/>
                  </a:cubicBezTo>
                  <a:cubicBezTo>
                    <a:pt x="1297" y="133"/>
                    <a:pt x="1301" y="141"/>
                    <a:pt x="1302" y="135"/>
                  </a:cubicBezTo>
                  <a:cubicBezTo>
                    <a:pt x="1303" y="137"/>
                    <a:pt x="1302" y="137"/>
                    <a:pt x="1303" y="139"/>
                  </a:cubicBezTo>
                  <a:cubicBezTo>
                    <a:pt x="1307" y="141"/>
                    <a:pt x="1302" y="134"/>
                    <a:pt x="1304" y="134"/>
                  </a:cubicBezTo>
                  <a:cubicBezTo>
                    <a:pt x="1305" y="138"/>
                    <a:pt x="1307" y="141"/>
                    <a:pt x="1309" y="141"/>
                  </a:cubicBezTo>
                  <a:cubicBezTo>
                    <a:pt x="1307" y="133"/>
                    <a:pt x="1318" y="138"/>
                    <a:pt x="1324" y="131"/>
                  </a:cubicBezTo>
                  <a:cubicBezTo>
                    <a:pt x="1323" y="132"/>
                    <a:pt x="1319" y="128"/>
                    <a:pt x="1321" y="127"/>
                  </a:cubicBezTo>
                  <a:cubicBezTo>
                    <a:pt x="1334" y="130"/>
                    <a:pt x="1340" y="119"/>
                    <a:pt x="1348" y="123"/>
                  </a:cubicBezTo>
                  <a:cubicBezTo>
                    <a:pt x="1349" y="118"/>
                    <a:pt x="1346" y="114"/>
                    <a:pt x="1342" y="112"/>
                  </a:cubicBezTo>
                  <a:cubicBezTo>
                    <a:pt x="1342" y="116"/>
                    <a:pt x="1347" y="117"/>
                    <a:pt x="1344" y="118"/>
                  </a:cubicBezTo>
                  <a:cubicBezTo>
                    <a:pt x="1340" y="115"/>
                    <a:pt x="1341" y="117"/>
                    <a:pt x="1341" y="119"/>
                  </a:cubicBezTo>
                  <a:cubicBezTo>
                    <a:pt x="1336" y="115"/>
                    <a:pt x="1327" y="123"/>
                    <a:pt x="1325" y="118"/>
                  </a:cubicBezTo>
                  <a:cubicBezTo>
                    <a:pt x="1327" y="126"/>
                    <a:pt x="1315" y="128"/>
                    <a:pt x="1311" y="124"/>
                  </a:cubicBezTo>
                  <a:cubicBezTo>
                    <a:pt x="1315" y="124"/>
                    <a:pt x="1315" y="124"/>
                    <a:pt x="1318" y="120"/>
                  </a:cubicBezTo>
                  <a:cubicBezTo>
                    <a:pt x="1317" y="123"/>
                    <a:pt x="1322" y="127"/>
                    <a:pt x="1321" y="122"/>
                  </a:cubicBezTo>
                  <a:close/>
                  <a:moveTo>
                    <a:pt x="1373" y="110"/>
                  </a:moveTo>
                  <a:cubicBezTo>
                    <a:pt x="1378" y="109"/>
                    <a:pt x="1377" y="108"/>
                    <a:pt x="1381" y="108"/>
                  </a:cubicBezTo>
                  <a:cubicBezTo>
                    <a:pt x="1380" y="104"/>
                    <a:pt x="1379" y="99"/>
                    <a:pt x="1376" y="100"/>
                  </a:cubicBezTo>
                  <a:cubicBezTo>
                    <a:pt x="1374" y="106"/>
                    <a:pt x="1362" y="100"/>
                    <a:pt x="1361" y="111"/>
                  </a:cubicBezTo>
                  <a:cubicBezTo>
                    <a:pt x="1361" y="109"/>
                    <a:pt x="1360" y="108"/>
                    <a:pt x="1360" y="107"/>
                  </a:cubicBezTo>
                  <a:cubicBezTo>
                    <a:pt x="1357" y="111"/>
                    <a:pt x="1355" y="109"/>
                    <a:pt x="1352" y="114"/>
                  </a:cubicBezTo>
                  <a:cubicBezTo>
                    <a:pt x="1349" y="104"/>
                    <a:pt x="1351" y="117"/>
                    <a:pt x="1354" y="116"/>
                  </a:cubicBezTo>
                  <a:cubicBezTo>
                    <a:pt x="1354" y="114"/>
                    <a:pt x="1355" y="112"/>
                    <a:pt x="1358" y="112"/>
                  </a:cubicBezTo>
                  <a:cubicBezTo>
                    <a:pt x="1358" y="114"/>
                    <a:pt x="1357" y="115"/>
                    <a:pt x="1357" y="117"/>
                  </a:cubicBezTo>
                  <a:cubicBezTo>
                    <a:pt x="1361" y="118"/>
                    <a:pt x="1361" y="110"/>
                    <a:pt x="1363" y="114"/>
                  </a:cubicBezTo>
                  <a:cubicBezTo>
                    <a:pt x="1364" y="116"/>
                    <a:pt x="1361" y="121"/>
                    <a:pt x="1363" y="122"/>
                  </a:cubicBezTo>
                  <a:cubicBezTo>
                    <a:pt x="1364" y="117"/>
                    <a:pt x="1365" y="116"/>
                    <a:pt x="1369" y="120"/>
                  </a:cubicBezTo>
                  <a:cubicBezTo>
                    <a:pt x="1367" y="114"/>
                    <a:pt x="1362" y="110"/>
                    <a:pt x="1367" y="107"/>
                  </a:cubicBezTo>
                  <a:cubicBezTo>
                    <a:pt x="1366" y="110"/>
                    <a:pt x="1369" y="115"/>
                    <a:pt x="1371" y="116"/>
                  </a:cubicBezTo>
                  <a:cubicBezTo>
                    <a:pt x="1370" y="112"/>
                    <a:pt x="1370" y="103"/>
                    <a:pt x="1374" y="107"/>
                  </a:cubicBezTo>
                  <a:cubicBezTo>
                    <a:pt x="1373" y="107"/>
                    <a:pt x="1372" y="108"/>
                    <a:pt x="1373" y="110"/>
                  </a:cubicBezTo>
                  <a:close/>
                  <a:moveTo>
                    <a:pt x="1469" y="91"/>
                  </a:moveTo>
                  <a:cubicBezTo>
                    <a:pt x="1466" y="87"/>
                    <a:pt x="1466" y="77"/>
                    <a:pt x="1462" y="78"/>
                  </a:cubicBezTo>
                  <a:cubicBezTo>
                    <a:pt x="1465" y="83"/>
                    <a:pt x="1464" y="87"/>
                    <a:pt x="1469" y="91"/>
                  </a:cubicBezTo>
                  <a:close/>
                  <a:moveTo>
                    <a:pt x="1459" y="88"/>
                  </a:moveTo>
                  <a:cubicBezTo>
                    <a:pt x="1461" y="84"/>
                    <a:pt x="1465" y="93"/>
                    <a:pt x="1465" y="91"/>
                  </a:cubicBezTo>
                  <a:cubicBezTo>
                    <a:pt x="1464" y="89"/>
                    <a:pt x="1464" y="83"/>
                    <a:pt x="1461" y="84"/>
                  </a:cubicBezTo>
                  <a:cubicBezTo>
                    <a:pt x="1463" y="89"/>
                    <a:pt x="1456" y="81"/>
                    <a:pt x="1459" y="88"/>
                  </a:cubicBezTo>
                  <a:close/>
                  <a:moveTo>
                    <a:pt x="1432" y="119"/>
                  </a:moveTo>
                  <a:cubicBezTo>
                    <a:pt x="1431" y="114"/>
                    <a:pt x="1430" y="110"/>
                    <a:pt x="1427" y="109"/>
                  </a:cubicBezTo>
                  <a:cubicBezTo>
                    <a:pt x="1426" y="115"/>
                    <a:pt x="1419" y="112"/>
                    <a:pt x="1414" y="113"/>
                  </a:cubicBezTo>
                  <a:cubicBezTo>
                    <a:pt x="1421" y="128"/>
                    <a:pt x="1427" y="110"/>
                    <a:pt x="1432" y="119"/>
                  </a:cubicBezTo>
                  <a:close/>
                  <a:moveTo>
                    <a:pt x="1486" y="153"/>
                  </a:moveTo>
                  <a:cubicBezTo>
                    <a:pt x="1489" y="158"/>
                    <a:pt x="1486" y="159"/>
                    <a:pt x="1485" y="162"/>
                  </a:cubicBezTo>
                  <a:cubicBezTo>
                    <a:pt x="1485" y="160"/>
                    <a:pt x="1484" y="156"/>
                    <a:pt x="1482" y="156"/>
                  </a:cubicBezTo>
                  <a:cubicBezTo>
                    <a:pt x="1483" y="159"/>
                    <a:pt x="1483" y="161"/>
                    <a:pt x="1482" y="163"/>
                  </a:cubicBezTo>
                  <a:cubicBezTo>
                    <a:pt x="1475" y="159"/>
                    <a:pt x="1472" y="167"/>
                    <a:pt x="1464" y="169"/>
                  </a:cubicBezTo>
                  <a:cubicBezTo>
                    <a:pt x="1463" y="167"/>
                    <a:pt x="1464" y="167"/>
                    <a:pt x="1464" y="166"/>
                  </a:cubicBezTo>
                  <a:cubicBezTo>
                    <a:pt x="1462" y="170"/>
                    <a:pt x="1455" y="165"/>
                    <a:pt x="1455" y="172"/>
                  </a:cubicBezTo>
                  <a:cubicBezTo>
                    <a:pt x="1447" y="167"/>
                    <a:pt x="1430" y="178"/>
                    <a:pt x="1421" y="175"/>
                  </a:cubicBezTo>
                  <a:cubicBezTo>
                    <a:pt x="1421" y="177"/>
                    <a:pt x="1424" y="182"/>
                    <a:pt x="1422" y="182"/>
                  </a:cubicBezTo>
                  <a:cubicBezTo>
                    <a:pt x="1421" y="176"/>
                    <a:pt x="1413" y="182"/>
                    <a:pt x="1414" y="185"/>
                  </a:cubicBezTo>
                  <a:cubicBezTo>
                    <a:pt x="1413" y="179"/>
                    <a:pt x="1411" y="181"/>
                    <a:pt x="1411" y="184"/>
                  </a:cubicBezTo>
                  <a:cubicBezTo>
                    <a:pt x="1409" y="184"/>
                    <a:pt x="1409" y="177"/>
                    <a:pt x="1406" y="178"/>
                  </a:cubicBezTo>
                  <a:cubicBezTo>
                    <a:pt x="1408" y="181"/>
                    <a:pt x="1408" y="183"/>
                    <a:pt x="1406" y="184"/>
                  </a:cubicBezTo>
                  <a:cubicBezTo>
                    <a:pt x="1406" y="182"/>
                    <a:pt x="1403" y="175"/>
                    <a:pt x="1403" y="180"/>
                  </a:cubicBezTo>
                  <a:cubicBezTo>
                    <a:pt x="1404" y="182"/>
                    <a:pt x="1405" y="184"/>
                    <a:pt x="1404" y="185"/>
                  </a:cubicBezTo>
                  <a:cubicBezTo>
                    <a:pt x="1403" y="181"/>
                    <a:pt x="1398" y="188"/>
                    <a:pt x="1398" y="182"/>
                  </a:cubicBezTo>
                  <a:cubicBezTo>
                    <a:pt x="1393" y="187"/>
                    <a:pt x="1383" y="190"/>
                    <a:pt x="1377" y="187"/>
                  </a:cubicBezTo>
                  <a:cubicBezTo>
                    <a:pt x="1378" y="189"/>
                    <a:pt x="1379" y="192"/>
                    <a:pt x="1378" y="193"/>
                  </a:cubicBezTo>
                  <a:cubicBezTo>
                    <a:pt x="1376" y="190"/>
                    <a:pt x="1370" y="194"/>
                    <a:pt x="1371" y="197"/>
                  </a:cubicBezTo>
                  <a:cubicBezTo>
                    <a:pt x="1367" y="193"/>
                    <a:pt x="1365" y="199"/>
                    <a:pt x="1360" y="197"/>
                  </a:cubicBezTo>
                  <a:cubicBezTo>
                    <a:pt x="1361" y="199"/>
                    <a:pt x="1362" y="201"/>
                    <a:pt x="1361" y="202"/>
                  </a:cubicBezTo>
                  <a:cubicBezTo>
                    <a:pt x="1360" y="199"/>
                    <a:pt x="1359" y="198"/>
                    <a:pt x="1357" y="198"/>
                  </a:cubicBezTo>
                  <a:cubicBezTo>
                    <a:pt x="1357" y="200"/>
                    <a:pt x="1357" y="202"/>
                    <a:pt x="1356" y="203"/>
                  </a:cubicBezTo>
                  <a:cubicBezTo>
                    <a:pt x="1356" y="202"/>
                    <a:pt x="1355" y="199"/>
                    <a:pt x="1354" y="199"/>
                  </a:cubicBezTo>
                  <a:cubicBezTo>
                    <a:pt x="1352" y="202"/>
                    <a:pt x="1347" y="209"/>
                    <a:pt x="1354" y="211"/>
                  </a:cubicBezTo>
                  <a:cubicBezTo>
                    <a:pt x="1355" y="209"/>
                    <a:pt x="1352" y="205"/>
                    <a:pt x="1354" y="204"/>
                  </a:cubicBezTo>
                  <a:cubicBezTo>
                    <a:pt x="1355" y="206"/>
                    <a:pt x="1355" y="207"/>
                    <a:pt x="1356" y="208"/>
                  </a:cubicBezTo>
                  <a:cubicBezTo>
                    <a:pt x="1371" y="205"/>
                    <a:pt x="1388" y="200"/>
                    <a:pt x="1399" y="195"/>
                  </a:cubicBezTo>
                  <a:cubicBezTo>
                    <a:pt x="1426" y="180"/>
                    <a:pt x="1455" y="185"/>
                    <a:pt x="1486" y="167"/>
                  </a:cubicBezTo>
                  <a:cubicBezTo>
                    <a:pt x="1490" y="171"/>
                    <a:pt x="1492" y="162"/>
                    <a:pt x="1501" y="162"/>
                  </a:cubicBezTo>
                  <a:cubicBezTo>
                    <a:pt x="1499" y="158"/>
                    <a:pt x="1499" y="159"/>
                    <a:pt x="1498" y="154"/>
                  </a:cubicBezTo>
                  <a:cubicBezTo>
                    <a:pt x="1492" y="158"/>
                    <a:pt x="1492" y="158"/>
                    <a:pt x="1486" y="153"/>
                  </a:cubicBezTo>
                  <a:close/>
                  <a:moveTo>
                    <a:pt x="1078" y="291"/>
                  </a:moveTo>
                  <a:cubicBezTo>
                    <a:pt x="1093" y="289"/>
                    <a:pt x="1112" y="281"/>
                    <a:pt x="1116" y="276"/>
                  </a:cubicBezTo>
                  <a:cubicBezTo>
                    <a:pt x="1107" y="279"/>
                    <a:pt x="1087" y="281"/>
                    <a:pt x="1078" y="291"/>
                  </a:cubicBezTo>
                  <a:close/>
                  <a:moveTo>
                    <a:pt x="1503" y="161"/>
                  </a:moveTo>
                  <a:cubicBezTo>
                    <a:pt x="1502" y="160"/>
                    <a:pt x="1502" y="158"/>
                    <a:pt x="1502" y="157"/>
                  </a:cubicBezTo>
                  <a:cubicBezTo>
                    <a:pt x="1503" y="156"/>
                    <a:pt x="1506" y="156"/>
                    <a:pt x="1505" y="154"/>
                  </a:cubicBezTo>
                  <a:cubicBezTo>
                    <a:pt x="1502" y="156"/>
                    <a:pt x="1501" y="151"/>
                    <a:pt x="1499" y="151"/>
                  </a:cubicBezTo>
                  <a:cubicBezTo>
                    <a:pt x="1500" y="154"/>
                    <a:pt x="1500" y="161"/>
                    <a:pt x="1503" y="161"/>
                  </a:cubicBezTo>
                  <a:close/>
                  <a:moveTo>
                    <a:pt x="1055" y="302"/>
                  </a:moveTo>
                  <a:cubicBezTo>
                    <a:pt x="1057" y="297"/>
                    <a:pt x="1066" y="303"/>
                    <a:pt x="1062" y="293"/>
                  </a:cubicBezTo>
                  <a:cubicBezTo>
                    <a:pt x="1060" y="294"/>
                    <a:pt x="1059" y="297"/>
                    <a:pt x="1055" y="297"/>
                  </a:cubicBezTo>
                  <a:cubicBezTo>
                    <a:pt x="1059" y="301"/>
                    <a:pt x="1050" y="301"/>
                    <a:pt x="1055" y="302"/>
                  </a:cubicBezTo>
                  <a:close/>
                  <a:moveTo>
                    <a:pt x="1612" y="141"/>
                  </a:moveTo>
                  <a:cubicBezTo>
                    <a:pt x="1610" y="141"/>
                    <a:pt x="1609" y="141"/>
                    <a:pt x="1608" y="139"/>
                  </a:cubicBezTo>
                  <a:cubicBezTo>
                    <a:pt x="1605" y="138"/>
                    <a:pt x="1605" y="144"/>
                    <a:pt x="1603" y="140"/>
                  </a:cubicBezTo>
                  <a:cubicBezTo>
                    <a:pt x="1604" y="137"/>
                    <a:pt x="1609" y="137"/>
                    <a:pt x="1609" y="133"/>
                  </a:cubicBezTo>
                  <a:cubicBezTo>
                    <a:pt x="1590" y="140"/>
                    <a:pt x="1562" y="148"/>
                    <a:pt x="1544" y="146"/>
                  </a:cubicBezTo>
                  <a:cubicBezTo>
                    <a:pt x="1544" y="144"/>
                    <a:pt x="1545" y="143"/>
                    <a:pt x="1545" y="141"/>
                  </a:cubicBezTo>
                  <a:cubicBezTo>
                    <a:pt x="1543" y="141"/>
                    <a:pt x="1543" y="146"/>
                    <a:pt x="1541" y="141"/>
                  </a:cubicBezTo>
                  <a:cubicBezTo>
                    <a:pt x="1533" y="147"/>
                    <a:pt x="1524" y="139"/>
                    <a:pt x="1514" y="151"/>
                  </a:cubicBezTo>
                  <a:cubicBezTo>
                    <a:pt x="1515" y="151"/>
                    <a:pt x="1517" y="150"/>
                    <a:pt x="1518" y="152"/>
                  </a:cubicBezTo>
                  <a:cubicBezTo>
                    <a:pt x="1515" y="152"/>
                    <a:pt x="1516" y="154"/>
                    <a:pt x="1515" y="155"/>
                  </a:cubicBezTo>
                  <a:cubicBezTo>
                    <a:pt x="1511" y="151"/>
                    <a:pt x="1511" y="161"/>
                    <a:pt x="1505" y="157"/>
                  </a:cubicBezTo>
                  <a:cubicBezTo>
                    <a:pt x="1505" y="161"/>
                    <a:pt x="1511" y="163"/>
                    <a:pt x="1508" y="166"/>
                  </a:cubicBezTo>
                  <a:cubicBezTo>
                    <a:pt x="1507" y="164"/>
                    <a:pt x="1506" y="163"/>
                    <a:pt x="1505" y="162"/>
                  </a:cubicBezTo>
                  <a:cubicBezTo>
                    <a:pt x="1503" y="164"/>
                    <a:pt x="1506" y="168"/>
                    <a:pt x="1504" y="169"/>
                  </a:cubicBezTo>
                  <a:cubicBezTo>
                    <a:pt x="1503" y="162"/>
                    <a:pt x="1494" y="172"/>
                    <a:pt x="1497" y="171"/>
                  </a:cubicBezTo>
                  <a:cubicBezTo>
                    <a:pt x="1510" y="171"/>
                    <a:pt x="1518" y="160"/>
                    <a:pt x="1524" y="172"/>
                  </a:cubicBezTo>
                  <a:cubicBezTo>
                    <a:pt x="1524" y="170"/>
                    <a:pt x="1521" y="165"/>
                    <a:pt x="1523" y="164"/>
                  </a:cubicBezTo>
                  <a:cubicBezTo>
                    <a:pt x="1524" y="168"/>
                    <a:pt x="1525" y="170"/>
                    <a:pt x="1527" y="170"/>
                  </a:cubicBezTo>
                  <a:cubicBezTo>
                    <a:pt x="1527" y="168"/>
                    <a:pt x="1526" y="165"/>
                    <a:pt x="1527" y="165"/>
                  </a:cubicBezTo>
                  <a:cubicBezTo>
                    <a:pt x="1548" y="168"/>
                    <a:pt x="1560" y="155"/>
                    <a:pt x="1584" y="158"/>
                  </a:cubicBezTo>
                  <a:cubicBezTo>
                    <a:pt x="1582" y="158"/>
                    <a:pt x="1581" y="158"/>
                    <a:pt x="1580" y="157"/>
                  </a:cubicBezTo>
                  <a:cubicBezTo>
                    <a:pt x="1581" y="161"/>
                    <a:pt x="1583" y="160"/>
                    <a:pt x="1584" y="164"/>
                  </a:cubicBezTo>
                  <a:cubicBezTo>
                    <a:pt x="1588" y="165"/>
                    <a:pt x="1582" y="158"/>
                    <a:pt x="1586" y="159"/>
                  </a:cubicBezTo>
                  <a:cubicBezTo>
                    <a:pt x="1587" y="160"/>
                    <a:pt x="1586" y="163"/>
                    <a:pt x="1588" y="163"/>
                  </a:cubicBezTo>
                  <a:cubicBezTo>
                    <a:pt x="1587" y="161"/>
                    <a:pt x="1589" y="162"/>
                    <a:pt x="1590" y="162"/>
                  </a:cubicBezTo>
                  <a:cubicBezTo>
                    <a:pt x="1590" y="159"/>
                    <a:pt x="1585" y="158"/>
                    <a:pt x="1588" y="156"/>
                  </a:cubicBezTo>
                  <a:cubicBezTo>
                    <a:pt x="1592" y="163"/>
                    <a:pt x="1595" y="152"/>
                    <a:pt x="1599" y="156"/>
                  </a:cubicBezTo>
                  <a:cubicBezTo>
                    <a:pt x="1598" y="155"/>
                    <a:pt x="1598" y="154"/>
                    <a:pt x="1598" y="153"/>
                  </a:cubicBezTo>
                  <a:cubicBezTo>
                    <a:pt x="1598" y="153"/>
                    <a:pt x="1599" y="152"/>
                    <a:pt x="1597" y="152"/>
                  </a:cubicBezTo>
                  <a:cubicBezTo>
                    <a:pt x="1597" y="154"/>
                    <a:pt x="1592" y="155"/>
                    <a:pt x="1591" y="154"/>
                  </a:cubicBezTo>
                  <a:cubicBezTo>
                    <a:pt x="1595" y="146"/>
                    <a:pt x="1612" y="150"/>
                    <a:pt x="1612" y="141"/>
                  </a:cubicBezTo>
                  <a:close/>
                  <a:moveTo>
                    <a:pt x="1578" y="160"/>
                  </a:moveTo>
                  <a:cubicBezTo>
                    <a:pt x="1579" y="159"/>
                    <a:pt x="1580" y="159"/>
                    <a:pt x="1579" y="158"/>
                  </a:cubicBezTo>
                  <a:cubicBezTo>
                    <a:pt x="1575" y="160"/>
                    <a:pt x="1573" y="159"/>
                    <a:pt x="1572" y="162"/>
                  </a:cubicBezTo>
                  <a:cubicBezTo>
                    <a:pt x="1575" y="160"/>
                    <a:pt x="1575" y="169"/>
                    <a:pt x="1578" y="166"/>
                  </a:cubicBezTo>
                  <a:cubicBezTo>
                    <a:pt x="1578" y="164"/>
                    <a:pt x="1576" y="161"/>
                    <a:pt x="1577" y="160"/>
                  </a:cubicBezTo>
                  <a:cubicBezTo>
                    <a:pt x="1579" y="163"/>
                    <a:pt x="1580" y="166"/>
                    <a:pt x="1582" y="165"/>
                  </a:cubicBezTo>
                  <a:cubicBezTo>
                    <a:pt x="1582" y="163"/>
                    <a:pt x="1581" y="162"/>
                    <a:pt x="1581" y="160"/>
                  </a:cubicBezTo>
                  <a:cubicBezTo>
                    <a:pt x="1580" y="160"/>
                    <a:pt x="1579" y="161"/>
                    <a:pt x="1578" y="160"/>
                  </a:cubicBezTo>
                  <a:close/>
                  <a:moveTo>
                    <a:pt x="1570" y="161"/>
                  </a:moveTo>
                  <a:cubicBezTo>
                    <a:pt x="1561" y="164"/>
                    <a:pt x="1564" y="166"/>
                    <a:pt x="1555" y="165"/>
                  </a:cubicBezTo>
                  <a:cubicBezTo>
                    <a:pt x="1556" y="167"/>
                    <a:pt x="1557" y="170"/>
                    <a:pt x="1558" y="169"/>
                  </a:cubicBezTo>
                  <a:cubicBezTo>
                    <a:pt x="1558" y="168"/>
                    <a:pt x="1557" y="167"/>
                    <a:pt x="1558" y="166"/>
                  </a:cubicBezTo>
                  <a:cubicBezTo>
                    <a:pt x="1558" y="167"/>
                    <a:pt x="1559" y="168"/>
                    <a:pt x="1559" y="169"/>
                  </a:cubicBezTo>
                  <a:cubicBezTo>
                    <a:pt x="1563" y="164"/>
                    <a:pt x="1566" y="171"/>
                    <a:pt x="1567" y="165"/>
                  </a:cubicBezTo>
                  <a:cubicBezTo>
                    <a:pt x="1570" y="170"/>
                    <a:pt x="1571" y="163"/>
                    <a:pt x="1575" y="167"/>
                  </a:cubicBezTo>
                  <a:cubicBezTo>
                    <a:pt x="1575" y="166"/>
                    <a:pt x="1574" y="165"/>
                    <a:pt x="1574" y="164"/>
                  </a:cubicBezTo>
                  <a:cubicBezTo>
                    <a:pt x="1573" y="162"/>
                    <a:pt x="1571" y="164"/>
                    <a:pt x="1570" y="161"/>
                  </a:cubicBezTo>
                  <a:close/>
                  <a:moveTo>
                    <a:pt x="1028" y="311"/>
                  </a:moveTo>
                  <a:cubicBezTo>
                    <a:pt x="1036" y="308"/>
                    <a:pt x="1041" y="311"/>
                    <a:pt x="1043" y="304"/>
                  </a:cubicBezTo>
                  <a:cubicBezTo>
                    <a:pt x="1038" y="304"/>
                    <a:pt x="1029" y="305"/>
                    <a:pt x="1028" y="311"/>
                  </a:cubicBezTo>
                  <a:close/>
                  <a:moveTo>
                    <a:pt x="1493" y="192"/>
                  </a:moveTo>
                  <a:cubicBezTo>
                    <a:pt x="1497" y="191"/>
                    <a:pt x="1501" y="189"/>
                    <a:pt x="1506" y="188"/>
                  </a:cubicBezTo>
                  <a:cubicBezTo>
                    <a:pt x="1505" y="185"/>
                    <a:pt x="1502" y="181"/>
                    <a:pt x="1506" y="181"/>
                  </a:cubicBezTo>
                  <a:cubicBezTo>
                    <a:pt x="1508" y="185"/>
                    <a:pt x="1505" y="189"/>
                    <a:pt x="1509" y="187"/>
                  </a:cubicBezTo>
                  <a:cubicBezTo>
                    <a:pt x="1509" y="186"/>
                    <a:pt x="1507" y="178"/>
                    <a:pt x="1506" y="177"/>
                  </a:cubicBezTo>
                  <a:cubicBezTo>
                    <a:pt x="1499" y="180"/>
                    <a:pt x="1494" y="178"/>
                    <a:pt x="1491" y="184"/>
                  </a:cubicBezTo>
                  <a:cubicBezTo>
                    <a:pt x="1496" y="187"/>
                    <a:pt x="1499" y="178"/>
                    <a:pt x="1503" y="186"/>
                  </a:cubicBezTo>
                  <a:cubicBezTo>
                    <a:pt x="1499" y="183"/>
                    <a:pt x="1492" y="185"/>
                    <a:pt x="1493" y="192"/>
                  </a:cubicBezTo>
                  <a:close/>
                  <a:moveTo>
                    <a:pt x="1457" y="195"/>
                  </a:moveTo>
                  <a:cubicBezTo>
                    <a:pt x="1456" y="200"/>
                    <a:pt x="1448" y="201"/>
                    <a:pt x="1443" y="203"/>
                  </a:cubicBezTo>
                  <a:cubicBezTo>
                    <a:pt x="1448" y="212"/>
                    <a:pt x="1462" y="196"/>
                    <a:pt x="1457" y="195"/>
                  </a:cubicBezTo>
                  <a:close/>
                  <a:moveTo>
                    <a:pt x="1546" y="168"/>
                  </a:moveTo>
                  <a:cubicBezTo>
                    <a:pt x="1543" y="168"/>
                    <a:pt x="1541" y="167"/>
                    <a:pt x="1538" y="168"/>
                  </a:cubicBezTo>
                  <a:cubicBezTo>
                    <a:pt x="1539" y="171"/>
                    <a:pt x="1541" y="170"/>
                    <a:pt x="1542" y="171"/>
                  </a:cubicBezTo>
                  <a:cubicBezTo>
                    <a:pt x="1539" y="172"/>
                    <a:pt x="1538" y="170"/>
                    <a:pt x="1535" y="172"/>
                  </a:cubicBezTo>
                  <a:cubicBezTo>
                    <a:pt x="1536" y="177"/>
                    <a:pt x="1545" y="172"/>
                    <a:pt x="1544" y="172"/>
                  </a:cubicBezTo>
                  <a:cubicBezTo>
                    <a:pt x="1543" y="172"/>
                    <a:pt x="1544" y="170"/>
                    <a:pt x="1545" y="169"/>
                  </a:cubicBezTo>
                  <a:cubicBezTo>
                    <a:pt x="1545" y="170"/>
                    <a:pt x="1546" y="170"/>
                    <a:pt x="1546" y="168"/>
                  </a:cubicBezTo>
                  <a:close/>
                  <a:moveTo>
                    <a:pt x="1392" y="218"/>
                  </a:moveTo>
                  <a:cubicBezTo>
                    <a:pt x="1392" y="222"/>
                    <a:pt x="1393" y="229"/>
                    <a:pt x="1398" y="226"/>
                  </a:cubicBezTo>
                  <a:cubicBezTo>
                    <a:pt x="1397" y="221"/>
                    <a:pt x="1391" y="213"/>
                    <a:pt x="1390" y="219"/>
                  </a:cubicBezTo>
                  <a:cubicBezTo>
                    <a:pt x="1390" y="218"/>
                    <a:pt x="1391" y="218"/>
                    <a:pt x="1392" y="218"/>
                  </a:cubicBezTo>
                  <a:close/>
                  <a:moveTo>
                    <a:pt x="1521" y="178"/>
                  </a:moveTo>
                  <a:cubicBezTo>
                    <a:pt x="1526" y="176"/>
                    <a:pt x="1533" y="179"/>
                    <a:pt x="1533" y="171"/>
                  </a:cubicBezTo>
                  <a:cubicBezTo>
                    <a:pt x="1529" y="174"/>
                    <a:pt x="1525" y="173"/>
                    <a:pt x="1521" y="178"/>
                  </a:cubicBezTo>
                  <a:close/>
                  <a:moveTo>
                    <a:pt x="1305" y="254"/>
                  </a:moveTo>
                  <a:cubicBezTo>
                    <a:pt x="1303" y="254"/>
                    <a:pt x="1305" y="252"/>
                    <a:pt x="1304" y="250"/>
                  </a:cubicBezTo>
                  <a:cubicBezTo>
                    <a:pt x="1295" y="250"/>
                    <a:pt x="1291" y="255"/>
                    <a:pt x="1284" y="252"/>
                  </a:cubicBezTo>
                  <a:cubicBezTo>
                    <a:pt x="1286" y="260"/>
                    <a:pt x="1276" y="253"/>
                    <a:pt x="1274" y="259"/>
                  </a:cubicBezTo>
                  <a:cubicBezTo>
                    <a:pt x="1274" y="263"/>
                    <a:pt x="1277" y="263"/>
                    <a:pt x="1279" y="264"/>
                  </a:cubicBezTo>
                  <a:cubicBezTo>
                    <a:pt x="1277" y="257"/>
                    <a:pt x="1280" y="266"/>
                    <a:pt x="1282" y="265"/>
                  </a:cubicBezTo>
                  <a:cubicBezTo>
                    <a:pt x="1282" y="260"/>
                    <a:pt x="1285" y="265"/>
                    <a:pt x="1287" y="263"/>
                  </a:cubicBezTo>
                  <a:cubicBezTo>
                    <a:pt x="1286" y="261"/>
                    <a:pt x="1285" y="259"/>
                    <a:pt x="1286" y="258"/>
                  </a:cubicBezTo>
                  <a:cubicBezTo>
                    <a:pt x="1287" y="260"/>
                    <a:pt x="1287" y="261"/>
                    <a:pt x="1288" y="263"/>
                  </a:cubicBezTo>
                  <a:cubicBezTo>
                    <a:pt x="1293" y="263"/>
                    <a:pt x="1292" y="259"/>
                    <a:pt x="1293" y="256"/>
                  </a:cubicBezTo>
                  <a:cubicBezTo>
                    <a:pt x="1293" y="259"/>
                    <a:pt x="1295" y="260"/>
                    <a:pt x="1296" y="260"/>
                  </a:cubicBezTo>
                  <a:cubicBezTo>
                    <a:pt x="1296" y="258"/>
                    <a:pt x="1295" y="256"/>
                    <a:pt x="1296" y="255"/>
                  </a:cubicBezTo>
                  <a:cubicBezTo>
                    <a:pt x="1298" y="260"/>
                    <a:pt x="1304" y="255"/>
                    <a:pt x="1305" y="254"/>
                  </a:cubicBezTo>
                  <a:close/>
                  <a:moveTo>
                    <a:pt x="1392" y="231"/>
                  </a:moveTo>
                  <a:cubicBezTo>
                    <a:pt x="1393" y="225"/>
                    <a:pt x="1390" y="222"/>
                    <a:pt x="1387" y="220"/>
                  </a:cubicBezTo>
                  <a:cubicBezTo>
                    <a:pt x="1388" y="224"/>
                    <a:pt x="1390" y="229"/>
                    <a:pt x="1392" y="231"/>
                  </a:cubicBezTo>
                  <a:close/>
                  <a:moveTo>
                    <a:pt x="1596" y="160"/>
                  </a:moveTo>
                  <a:cubicBezTo>
                    <a:pt x="1602" y="162"/>
                    <a:pt x="1601" y="156"/>
                    <a:pt x="1602" y="152"/>
                  </a:cubicBezTo>
                  <a:cubicBezTo>
                    <a:pt x="1604" y="154"/>
                    <a:pt x="1600" y="158"/>
                    <a:pt x="1604" y="158"/>
                  </a:cubicBezTo>
                  <a:cubicBezTo>
                    <a:pt x="1602" y="154"/>
                    <a:pt x="1605" y="154"/>
                    <a:pt x="1604" y="151"/>
                  </a:cubicBezTo>
                  <a:cubicBezTo>
                    <a:pt x="1603" y="152"/>
                    <a:pt x="1602" y="151"/>
                    <a:pt x="1601" y="151"/>
                  </a:cubicBezTo>
                  <a:cubicBezTo>
                    <a:pt x="1602" y="156"/>
                    <a:pt x="1598" y="157"/>
                    <a:pt x="1596" y="160"/>
                  </a:cubicBezTo>
                  <a:close/>
                  <a:moveTo>
                    <a:pt x="1609" y="150"/>
                  </a:moveTo>
                  <a:cubicBezTo>
                    <a:pt x="1607" y="150"/>
                    <a:pt x="1606" y="150"/>
                    <a:pt x="1605" y="149"/>
                  </a:cubicBezTo>
                  <a:cubicBezTo>
                    <a:pt x="1607" y="153"/>
                    <a:pt x="1602" y="156"/>
                    <a:pt x="1606" y="157"/>
                  </a:cubicBezTo>
                  <a:cubicBezTo>
                    <a:pt x="1606" y="154"/>
                    <a:pt x="1609" y="153"/>
                    <a:pt x="1609" y="150"/>
                  </a:cubicBezTo>
                  <a:close/>
                  <a:moveTo>
                    <a:pt x="1610" y="150"/>
                  </a:moveTo>
                  <a:cubicBezTo>
                    <a:pt x="1613" y="150"/>
                    <a:pt x="1607" y="153"/>
                    <a:pt x="1608" y="156"/>
                  </a:cubicBezTo>
                  <a:cubicBezTo>
                    <a:pt x="1612" y="157"/>
                    <a:pt x="1608" y="151"/>
                    <a:pt x="1613" y="152"/>
                  </a:cubicBezTo>
                  <a:cubicBezTo>
                    <a:pt x="1613" y="153"/>
                    <a:pt x="1614" y="155"/>
                    <a:pt x="1615" y="154"/>
                  </a:cubicBezTo>
                  <a:cubicBezTo>
                    <a:pt x="1614" y="152"/>
                    <a:pt x="1613" y="150"/>
                    <a:pt x="1612" y="149"/>
                  </a:cubicBezTo>
                  <a:cubicBezTo>
                    <a:pt x="1612" y="148"/>
                    <a:pt x="1614" y="148"/>
                    <a:pt x="1613" y="147"/>
                  </a:cubicBezTo>
                  <a:cubicBezTo>
                    <a:pt x="1612" y="147"/>
                    <a:pt x="1611" y="148"/>
                    <a:pt x="1611" y="149"/>
                  </a:cubicBezTo>
                  <a:cubicBezTo>
                    <a:pt x="1610" y="148"/>
                    <a:pt x="1609" y="148"/>
                    <a:pt x="1610" y="150"/>
                  </a:cubicBezTo>
                  <a:close/>
                  <a:moveTo>
                    <a:pt x="1634" y="145"/>
                  </a:moveTo>
                  <a:cubicBezTo>
                    <a:pt x="1633" y="146"/>
                    <a:pt x="1632" y="147"/>
                    <a:pt x="1632" y="149"/>
                  </a:cubicBezTo>
                  <a:cubicBezTo>
                    <a:pt x="1635" y="147"/>
                    <a:pt x="1636" y="149"/>
                    <a:pt x="1639" y="148"/>
                  </a:cubicBezTo>
                  <a:cubicBezTo>
                    <a:pt x="1638" y="145"/>
                    <a:pt x="1639" y="145"/>
                    <a:pt x="1640" y="143"/>
                  </a:cubicBezTo>
                  <a:cubicBezTo>
                    <a:pt x="1636" y="145"/>
                    <a:pt x="1634" y="148"/>
                    <a:pt x="1636" y="143"/>
                  </a:cubicBezTo>
                  <a:cubicBezTo>
                    <a:pt x="1634" y="144"/>
                    <a:pt x="1632" y="141"/>
                    <a:pt x="1633" y="144"/>
                  </a:cubicBezTo>
                  <a:cubicBezTo>
                    <a:pt x="1633" y="144"/>
                    <a:pt x="1634" y="144"/>
                    <a:pt x="1634" y="145"/>
                  </a:cubicBezTo>
                  <a:close/>
                  <a:moveTo>
                    <a:pt x="1337" y="244"/>
                  </a:moveTo>
                  <a:cubicBezTo>
                    <a:pt x="1334" y="237"/>
                    <a:pt x="1335" y="249"/>
                    <a:pt x="1330" y="243"/>
                  </a:cubicBezTo>
                  <a:cubicBezTo>
                    <a:pt x="1330" y="247"/>
                    <a:pt x="1322" y="250"/>
                    <a:pt x="1320" y="252"/>
                  </a:cubicBezTo>
                  <a:cubicBezTo>
                    <a:pt x="1328" y="263"/>
                    <a:pt x="1341" y="246"/>
                    <a:pt x="1336" y="247"/>
                  </a:cubicBezTo>
                  <a:cubicBezTo>
                    <a:pt x="1340" y="246"/>
                    <a:pt x="1345" y="247"/>
                    <a:pt x="1346" y="241"/>
                  </a:cubicBezTo>
                  <a:cubicBezTo>
                    <a:pt x="1346" y="242"/>
                    <a:pt x="1347" y="244"/>
                    <a:pt x="1348" y="243"/>
                  </a:cubicBezTo>
                  <a:cubicBezTo>
                    <a:pt x="1347" y="242"/>
                    <a:pt x="1347" y="240"/>
                    <a:pt x="1346" y="239"/>
                  </a:cubicBezTo>
                  <a:cubicBezTo>
                    <a:pt x="1343" y="242"/>
                    <a:pt x="1339" y="237"/>
                    <a:pt x="1337" y="244"/>
                  </a:cubicBezTo>
                  <a:close/>
                  <a:moveTo>
                    <a:pt x="1360" y="240"/>
                  </a:moveTo>
                  <a:cubicBezTo>
                    <a:pt x="1361" y="240"/>
                    <a:pt x="1363" y="240"/>
                    <a:pt x="1364" y="242"/>
                  </a:cubicBezTo>
                  <a:cubicBezTo>
                    <a:pt x="1362" y="242"/>
                    <a:pt x="1361" y="243"/>
                    <a:pt x="1360" y="244"/>
                  </a:cubicBezTo>
                  <a:cubicBezTo>
                    <a:pt x="1359" y="242"/>
                    <a:pt x="1358" y="240"/>
                    <a:pt x="1356" y="239"/>
                  </a:cubicBezTo>
                  <a:cubicBezTo>
                    <a:pt x="1358" y="242"/>
                    <a:pt x="1358" y="250"/>
                    <a:pt x="1361" y="251"/>
                  </a:cubicBezTo>
                  <a:cubicBezTo>
                    <a:pt x="1369" y="248"/>
                    <a:pt x="1375" y="246"/>
                    <a:pt x="1386" y="243"/>
                  </a:cubicBezTo>
                  <a:cubicBezTo>
                    <a:pt x="1385" y="240"/>
                    <a:pt x="1384" y="237"/>
                    <a:pt x="1383" y="234"/>
                  </a:cubicBezTo>
                  <a:cubicBezTo>
                    <a:pt x="1378" y="233"/>
                    <a:pt x="1384" y="240"/>
                    <a:pt x="1381" y="241"/>
                  </a:cubicBezTo>
                  <a:cubicBezTo>
                    <a:pt x="1380" y="241"/>
                    <a:pt x="1378" y="242"/>
                    <a:pt x="1378" y="240"/>
                  </a:cubicBezTo>
                  <a:cubicBezTo>
                    <a:pt x="1377" y="238"/>
                    <a:pt x="1378" y="237"/>
                    <a:pt x="1376" y="236"/>
                  </a:cubicBezTo>
                  <a:cubicBezTo>
                    <a:pt x="1378" y="234"/>
                    <a:pt x="1382" y="233"/>
                    <a:pt x="1381" y="229"/>
                  </a:cubicBezTo>
                  <a:cubicBezTo>
                    <a:pt x="1370" y="234"/>
                    <a:pt x="1364" y="230"/>
                    <a:pt x="1360" y="240"/>
                  </a:cubicBezTo>
                  <a:close/>
                  <a:moveTo>
                    <a:pt x="959" y="375"/>
                  </a:moveTo>
                  <a:cubicBezTo>
                    <a:pt x="962" y="377"/>
                    <a:pt x="968" y="369"/>
                    <a:pt x="972" y="372"/>
                  </a:cubicBezTo>
                  <a:cubicBezTo>
                    <a:pt x="969" y="366"/>
                    <a:pt x="961" y="374"/>
                    <a:pt x="961" y="371"/>
                  </a:cubicBezTo>
                  <a:cubicBezTo>
                    <a:pt x="960" y="370"/>
                    <a:pt x="960" y="369"/>
                    <a:pt x="959" y="370"/>
                  </a:cubicBezTo>
                  <a:cubicBezTo>
                    <a:pt x="960" y="372"/>
                    <a:pt x="960" y="373"/>
                    <a:pt x="959" y="375"/>
                  </a:cubicBezTo>
                  <a:close/>
                  <a:moveTo>
                    <a:pt x="1424" y="251"/>
                  </a:moveTo>
                  <a:cubicBezTo>
                    <a:pt x="1430" y="251"/>
                    <a:pt x="1431" y="249"/>
                    <a:pt x="1435" y="249"/>
                  </a:cubicBezTo>
                  <a:cubicBezTo>
                    <a:pt x="1434" y="247"/>
                    <a:pt x="1434" y="244"/>
                    <a:pt x="1432" y="244"/>
                  </a:cubicBezTo>
                  <a:cubicBezTo>
                    <a:pt x="1430" y="247"/>
                    <a:pt x="1423" y="244"/>
                    <a:pt x="1424" y="251"/>
                  </a:cubicBezTo>
                  <a:close/>
                  <a:moveTo>
                    <a:pt x="1320" y="308"/>
                  </a:moveTo>
                  <a:cubicBezTo>
                    <a:pt x="1320" y="306"/>
                    <a:pt x="1320" y="306"/>
                    <a:pt x="1322" y="305"/>
                  </a:cubicBezTo>
                  <a:cubicBezTo>
                    <a:pt x="1319" y="301"/>
                    <a:pt x="1319" y="304"/>
                    <a:pt x="1318" y="297"/>
                  </a:cubicBezTo>
                  <a:cubicBezTo>
                    <a:pt x="1313" y="304"/>
                    <a:pt x="1309" y="294"/>
                    <a:pt x="1306" y="299"/>
                  </a:cubicBezTo>
                  <a:cubicBezTo>
                    <a:pt x="1308" y="300"/>
                    <a:pt x="1310" y="306"/>
                    <a:pt x="1309" y="308"/>
                  </a:cubicBezTo>
                  <a:cubicBezTo>
                    <a:pt x="1306" y="307"/>
                    <a:pt x="1306" y="297"/>
                    <a:pt x="1302" y="299"/>
                  </a:cubicBezTo>
                  <a:cubicBezTo>
                    <a:pt x="1308" y="305"/>
                    <a:pt x="1299" y="308"/>
                    <a:pt x="1305" y="314"/>
                  </a:cubicBezTo>
                  <a:cubicBezTo>
                    <a:pt x="1307" y="311"/>
                    <a:pt x="1302" y="310"/>
                    <a:pt x="1304" y="308"/>
                  </a:cubicBezTo>
                  <a:cubicBezTo>
                    <a:pt x="1310" y="315"/>
                    <a:pt x="1311" y="301"/>
                    <a:pt x="1316" y="307"/>
                  </a:cubicBezTo>
                  <a:cubicBezTo>
                    <a:pt x="1316" y="305"/>
                    <a:pt x="1315" y="303"/>
                    <a:pt x="1316" y="302"/>
                  </a:cubicBezTo>
                  <a:cubicBezTo>
                    <a:pt x="1319" y="303"/>
                    <a:pt x="1318" y="308"/>
                    <a:pt x="1320" y="308"/>
                  </a:cubicBezTo>
                  <a:close/>
                  <a:moveTo>
                    <a:pt x="1291" y="328"/>
                  </a:moveTo>
                  <a:cubicBezTo>
                    <a:pt x="1293" y="328"/>
                    <a:pt x="1292" y="326"/>
                    <a:pt x="1293" y="324"/>
                  </a:cubicBezTo>
                  <a:cubicBezTo>
                    <a:pt x="1294" y="327"/>
                    <a:pt x="1296" y="329"/>
                    <a:pt x="1297" y="329"/>
                  </a:cubicBezTo>
                  <a:cubicBezTo>
                    <a:pt x="1297" y="328"/>
                    <a:pt x="1297" y="326"/>
                    <a:pt x="1298" y="324"/>
                  </a:cubicBezTo>
                  <a:cubicBezTo>
                    <a:pt x="1298" y="326"/>
                    <a:pt x="1301" y="333"/>
                    <a:pt x="1300" y="328"/>
                  </a:cubicBezTo>
                  <a:cubicBezTo>
                    <a:pt x="1300" y="327"/>
                    <a:pt x="1300" y="326"/>
                    <a:pt x="1301" y="325"/>
                  </a:cubicBezTo>
                  <a:cubicBezTo>
                    <a:pt x="1304" y="326"/>
                    <a:pt x="1314" y="326"/>
                    <a:pt x="1316" y="317"/>
                  </a:cubicBezTo>
                  <a:cubicBezTo>
                    <a:pt x="1319" y="324"/>
                    <a:pt x="1324" y="313"/>
                    <a:pt x="1326" y="319"/>
                  </a:cubicBezTo>
                  <a:cubicBezTo>
                    <a:pt x="1327" y="316"/>
                    <a:pt x="1325" y="312"/>
                    <a:pt x="1322" y="313"/>
                  </a:cubicBezTo>
                  <a:cubicBezTo>
                    <a:pt x="1322" y="320"/>
                    <a:pt x="1315" y="315"/>
                    <a:pt x="1312" y="313"/>
                  </a:cubicBezTo>
                  <a:cubicBezTo>
                    <a:pt x="1313" y="316"/>
                    <a:pt x="1316" y="320"/>
                    <a:pt x="1312" y="320"/>
                  </a:cubicBezTo>
                  <a:cubicBezTo>
                    <a:pt x="1307" y="312"/>
                    <a:pt x="1295" y="311"/>
                    <a:pt x="1296" y="322"/>
                  </a:cubicBezTo>
                  <a:cubicBezTo>
                    <a:pt x="1294" y="320"/>
                    <a:pt x="1293" y="318"/>
                    <a:pt x="1291" y="317"/>
                  </a:cubicBezTo>
                  <a:cubicBezTo>
                    <a:pt x="1292" y="321"/>
                    <a:pt x="1291" y="322"/>
                    <a:pt x="1288" y="323"/>
                  </a:cubicBezTo>
                  <a:cubicBezTo>
                    <a:pt x="1287" y="321"/>
                    <a:pt x="1287" y="317"/>
                    <a:pt x="1285" y="317"/>
                  </a:cubicBezTo>
                  <a:cubicBezTo>
                    <a:pt x="1285" y="319"/>
                    <a:pt x="1284" y="321"/>
                    <a:pt x="1286" y="323"/>
                  </a:cubicBezTo>
                  <a:cubicBezTo>
                    <a:pt x="1289" y="322"/>
                    <a:pt x="1290" y="326"/>
                    <a:pt x="1291" y="328"/>
                  </a:cubicBezTo>
                  <a:close/>
                  <a:moveTo>
                    <a:pt x="1332" y="312"/>
                  </a:moveTo>
                  <a:cubicBezTo>
                    <a:pt x="1330" y="310"/>
                    <a:pt x="1327" y="311"/>
                    <a:pt x="1330" y="316"/>
                  </a:cubicBezTo>
                  <a:cubicBezTo>
                    <a:pt x="1332" y="316"/>
                    <a:pt x="1332" y="313"/>
                    <a:pt x="1333" y="313"/>
                  </a:cubicBezTo>
                  <a:cubicBezTo>
                    <a:pt x="1333" y="311"/>
                    <a:pt x="1330" y="302"/>
                    <a:pt x="1331" y="307"/>
                  </a:cubicBezTo>
                  <a:cubicBezTo>
                    <a:pt x="1331" y="309"/>
                    <a:pt x="1331" y="310"/>
                    <a:pt x="1332" y="312"/>
                  </a:cubicBezTo>
                  <a:close/>
                  <a:moveTo>
                    <a:pt x="1143" y="376"/>
                  </a:moveTo>
                  <a:cubicBezTo>
                    <a:pt x="1143" y="376"/>
                    <a:pt x="1137" y="371"/>
                    <a:pt x="1139" y="377"/>
                  </a:cubicBezTo>
                  <a:cubicBezTo>
                    <a:pt x="1149" y="374"/>
                    <a:pt x="1152" y="372"/>
                    <a:pt x="1143" y="376"/>
                  </a:cubicBezTo>
                  <a:close/>
                  <a:moveTo>
                    <a:pt x="76" y="745"/>
                  </a:moveTo>
                  <a:cubicBezTo>
                    <a:pt x="74" y="741"/>
                    <a:pt x="71" y="726"/>
                    <a:pt x="70" y="729"/>
                  </a:cubicBezTo>
                  <a:cubicBezTo>
                    <a:pt x="72" y="733"/>
                    <a:pt x="75" y="748"/>
                    <a:pt x="76" y="745"/>
                  </a:cubicBezTo>
                  <a:close/>
                  <a:moveTo>
                    <a:pt x="1230" y="371"/>
                  </a:moveTo>
                  <a:cubicBezTo>
                    <a:pt x="1232" y="372"/>
                    <a:pt x="1236" y="371"/>
                    <a:pt x="1235" y="367"/>
                  </a:cubicBezTo>
                  <a:cubicBezTo>
                    <a:pt x="1232" y="368"/>
                    <a:pt x="1229" y="366"/>
                    <a:pt x="1230" y="371"/>
                  </a:cubicBezTo>
                  <a:close/>
                  <a:moveTo>
                    <a:pt x="1237" y="370"/>
                  </a:moveTo>
                  <a:cubicBezTo>
                    <a:pt x="1239" y="368"/>
                    <a:pt x="1247" y="370"/>
                    <a:pt x="1244" y="364"/>
                  </a:cubicBezTo>
                  <a:cubicBezTo>
                    <a:pt x="1242" y="366"/>
                    <a:pt x="1234" y="364"/>
                    <a:pt x="1237" y="370"/>
                  </a:cubicBezTo>
                  <a:close/>
                  <a:moveTo>
                    <a:pt x="1046" y="456"/>
                  </a:moveTo>
                  <a:cubicBezTo>
                    <a:pt x="1051" y="453"/>
                    <a:pt x="1056" y="454"/>
                    <a:pt x="1056" y="449"/>
                  </a:cubicBezTo>
                  <a:cubicBezTo>
                    <a:pt x="1051" y="451"/>
                    <a:pt x="1045" y="448"/>
                    <a:pt x="1046" y="456"/>
                  </a:cubicBezTo>
                  <a:close/>
                  <a:moveTo>
                    <a:pt x="1020" y="463"/>
                  </a:moveTo>
                  <a:cubicBezTo>
                    <a:pt x="1016" y="465"/>
                    <a:pt x="1014" y="462"/>
                    <a:pt x="1011" y="464"/>
                  </a:cubicBezTo>
                  <a:cubicBezTo>
                    <a:pt x="1011" y="469"/>
                    <a:pt x="1020" y="465"/>
                    <a:pt x="1020" y="463"/>
                  </a:cubicBezTo>
                  <a:close/>
                  <a:moveTo>
                    <a:pt x="1027" y="483"/>
                  </a:moveTo>
                  <a:cubicBezTo>
                    <a:pt x="1029" y="475"/>
                    <a:pt x="1038" y="486"/>
                    <a:pt x="1037" y="475"/>
                  </a:cubicBezTo>
                  <a:cubicBezTo>
                    <a:pt x="1034" y="479"/>
                    <a:pt x="1029" y="477"/>
                    <a:pt x="1027" y="468"/>
                  </a:cubicBezTo>
                  <a:cubicBezTo>
                    <a:pt x="1025" y="479"/>
                    <a:pt x="1024" y="466"/>
                    <a:pt x="1021" y="467"/>
                  </a:cubicBezTo>
                  <a:cubicBezTo>
                    <a:pt x="1021" y="467"/>
                    <a:pt x="1022" y="471"/>
                    <a:pt x="1021" y="472"/>
                  </a:cubicBezTo>
                  <a:cubicBezTo>
                    <a:pt x="1018" y="474"/>
                    <a:pt x="1000" y="477"/>
                    <a:pt x="1009" y="477"/>
                  </a:cubicBezTo>
                  <a:cubicBezTo>
                    <a:pt x="1015" y="480"/>
                    <a:pt x="1018" y="475"/>
                    <a:pt x="1024" y="479"/>
                  </a:cubicBezTo>
                  <a:cubicBezTo>
                    <a:pt x="1023" y="488"/>
                    <a:pt x="1030" y="493"/>
                    <a:pt x="1024" y="479"/>
                  </a:cubicBezTo>
                  <a:cubicBezTo>
                    <a:pt x="1028" y="476"/>
                    <a:pt x="1025" y="477"/>
                    <a:pt x="1027" y="483"/>
                  </a:cubicBezTo>
                  <a:close/>
                  <a:moveTo>
                    <a:pt x="1011" y="483"/>
                  </a:moveTo>
                  <a:cubicBezTo>
                    <a:pt x="1010" y="483"/>
                    <a:pt x="1010" y="482"/>
                    <a:pt x="1010" y="480"/>
                  </a:cubicBezTo>
                  <a:cubicBezTo>
                    <a:pt x="1005" y="482"/>
                    <a:pt x="1002" y="480"/>
                    <a:pt x="997" y="483"/>
                  </a:cubicBezTo>
                  <a:cubicBezTo>
                    <a:pt x="1000" y="484"/>
                    <a:pt x="1001" y="495"/>
                    <a:pt x="1005" y="495"/>
                  </a:cubicBezTo>
                  <a:cubicBezTo>
                    <a:pt x="1005" y="492"/>
                    <a:pt x="1000" y="491"/>
                    <a:pt x="1003" y="489"/>
                  </a:cubicBezTo>
                  <a:cubicBezTo>
                    <a:pt x="1006" y="487"/>
                    <a:pt x="1005" y="497"/>
                    <a:pt x="1008" y="496"/>
                  </a:cubicBezTo>
                  <a:cubicBezTo>
                    <a:pt x="1010" y="493"/>
                    <a:pt x="1012" y="493"/>
                    <a:pt x="1012" y="488"/>
                  </a:cubicBezTo>
                  <a:cubicBezTo>
                    <a:pt x="1011" y="486"/>
                    <a:pt x="1008" y="488"/>
                    <a:pt x="1008" y="484"/>
                  </a:cubicBezTo>
                  <a:cubicBezTo>
                    <a:pt x="1009" y="483"/>
                    <a:pt x="1011" y="486"/>
                    <a:pt x="1011" y="483"/>
                  </a:cubicBezTo>
                  <a:close/>
                  <a:moveTo>
                    <a:pt x="793" y="558"/>
                  </a:moveTo>
                  <a:cubicBezTo>
                    <a:pt x="796" y="557"/>
                    <a:pt x="800" y="560"/>
                    <a:pt x="799" y="555"/>
                  </a:cubicBezTo>
                  <a:cubicBezTo>
                    <a:pt x="797" y="556"/>
                    <a:pt x="792" y="552"/>
                    <a:pt x="792" y="555"/>
                  </a:cubicBezTo>
                  <a:cubicBezTo>
                    <a:pt x="793" y="555"/>
                    <a:pt x="793" y="557"/>
                    <a:pt x="793" y="558"/>
                  </a:cubicBezTo>
                  <a:close/>
                  <a:moveTo>
                    <a:pt x="898" y="528"/>
                  </a:moveTo>
                  <a:cubicBezTo>
                    <a:pt x="895" y="523"/>
                    <a:pt x="902" y="525"/>
                    <a:pt x="900" y="522"/>
                  </a:cubicBezTo>
                  <a:cubicBezTo>
                    <a:pt x="898" y="523"/>
                    <a:pt x="897" y="521"/>
                    <a:pt x="895" y="522"/>
                  </a:cubicBezTo>
                  <a:cubicBezTo>
                    <a:pt x="895" y="524"/>
                    <a:pt x="896" y="528"/>
                    <a:pt x="898" y="528"/>
                  </a:cubicBezTo>
                  <a:close/>
                  <a:moveTo>
                    <a:pt x="1253" y="441"/>
                  </a:moveTo>
                  <a:cubicBezTo>
                    <a:pt x="1249" y="444"/>
                    <a:pt x="1250" y="450"/>
                    <a:pt x="1254" y="452"/>
                  </a:cubicBezTo>
                  <a:cubicBezTo>
                    <a:pt x="1251" y="447"/>
                    <a:pt x="1254" y="446"/>
                    <a:pt x="1253" y="441"/>
                  </a:cubicBezTo>
                  <a:close/>
                  <a:moveTo>
                    <a:pt x="1171" y="492"/>
                  </a:moveTo>
                  <a:cubicBezTo>
                    <a:pt x="1174" y="499"/>
                    <a:pt x="1177" y="504"/>
                    <a:pt x="1178" y="511"/>
                  </a:cubicBezTo>
                  <a:cubicBezTo>
                    <a:pt x="1185" y="510"/>
                    <a:pt x="1172" y="498"/>
                    <a:pt x="1177" y="495"/>
                  </a:cubicBezTo>
                  <a:cubicBezTo>
                    <a:pt x="1178" y="496"/>
                    <a:pt x="1178" y="499"/>
                    <a:pt x="1180" y="499"/>
                  </a:cubicBezTo>
                  <a:cubicBezTo>
                    <a:pt x="1181" y="496"/>
                    <a:pt x="1179" y="492"/>
                    <a:pt x="1176" y="492"/>
                  </a:cubicBezTo>
                  <a:cubicBezTo>
                    <a:pt x="1177" y="498"/>
                    <a:pt x="1174" y="493"/>
                    <a:pt x="1171" y="492"/>
                  </a:cubicBezTo>
                  <a:close/>
                  <a:moveTo>
                    <a:pt x="1170" y="495"/>
                  </a:moveTo>
                  <a:cubicBezTo>
                    <a:pt x="1169" y="487"/>
                    <a:pt x="1164" y="481"/>
                    <a:pt x="1168" y="493"/>
                  </a:cubicBezTo>
                  <a:cubicBezTo>
                    <a:pt x="1168" y="499"/>
                    <a:pt x="1173" y="504"/>
                    <a:pt x="1173" y="498"/>
                  </a:cubicBezTo>
                  <a:cubicBezTo>
                    <a:pt x="1172" y="498"/>
                    <a:pt x="1171" y="496"/>
                    <a:pt x="1170" y="495"/>
                  </a:cubicBezTo>
                  <a:close/>
                  <a:moveTo>
                    <a:pt x="1164" y="497"/>
                  </a:moveTo>
                  <a:cubicBezTo>
                    <a:pt x="1164" y="499"/>
                    <a:pt x="1162" y="499"/>
                    <a:pt x="1163" y="501"/>
                  </a:cubicBezTo>
                  <a:cubicBezTo>
                    <a:pt x="1165" y="500"/>
                    <a:pt x="1165" y="505"/>
                    <a:pt x="1168" y="503"/>
                  </a:cubicBezTo>
                  <a:cubicBezTo>
                    <a:pt x="1169" y="502"/>
                    <a:pt x="1166" y="490"/>
                    <a:pt x="1165" y="495"/>
                  </a:cubicBezTo>
                  <a:cubicBezTo>
                    <a:pt x="1167" y="498"/>
                    <a:pt x="1167" y="501"/>
                    <a:pt x="1165" y="502"/>
                  </a:cubicBezTo>
                  <a:cubicBezTo>
                    <a:pt x="1164" y="499"/>
                    <a:pt x="1166" y="498"/>
                    <a:pt x="1164" y="497"/>
                  </a:cubicBezTo>
                  <a:close/>
                  <a:moveTo>
                    <a:pt x="1158" y="502"/>
                  </a:moveTo>
                  <a:cubicBezTo>
                    <a:pt x="1156" y="501"/>
                    <a:pt x="1154" y="506"/>
                    <a:pt x="1157" y="506"/>
                  </a:cubicBezTo>
                  <a:cubicBezTo>
                    <a:pt x="1155" y="502"/>
                    <a:pt x="1163" y="505"/>
                    <a:pt x="1162" y="501"/>
                  </a:cubicBezTo>
                  <a:cubicBezTo>
                    <a:pt x="1161" y="501"/>
                    <a:pt x="1159" y="502"/>
                    <a:pt x="1159" y="501"/>
                  </a:cubicBezTo>
                  <a:cubicBezTo>
                    <a:pt x="1160" y="500"/>
                    <a:pt x="1161" y="500"/>
                    <a:pt x="1161" y="498"/>
                  </a:cubicBezTo>
                  <a:cubicBezTo>
                    <a:pt x="1160" y="499"/>
                    <a:pt x="1159" y="499"/>
                    <a:pt x="1159" y="497"/>
                  </a:cubicBezTo>
                  <a:cubicBezTo>
                    <a:pt x="1158" y="498"/>
                    <a:pt x="1158" y="498"/>
                    <a:pt x="1157" y="498"/>
                  </a:cubicBezTo>
                  <a:cubicBezTo>
                    <a:pt x="1157" y="499"/>
                    <a:pt x="1158" y="501"/>
                    <a:pt x="1158" y="502"/>
                  </a:cubicBezTo>
                  <a:close/>
                  <a:moveTo>
                    <a:pt x="1132" y="511"/>
                  </a:moveTo>
                  <a:cubicBezTo>
                    <a:pt x="1134" y="511"/>
                    <a:pt x="1142" y="510"/>
                    <a:pt x="1137" y="506"/>
                  </a:cubicBezTo>
                  <a:cubicBezTo>
                    <a:pt x="1137" y="510"/>
                    <a:pt x="1131" y="504"/>
                    <a:pt x="1132" y="511"/>
                  </a:cubicBezTo>
                  <a:close/>
                  <a:moveTo>
                    <a:pt x="1151" y="511"/>
                  </a:moveTo>
                  <a:cubicBezTo>
                    <a:pt x="1150" y="507"/>
                    <a:pt x="1153" y="512"/>
                    <a:pt x="1155" y="510"/>
                  </a:cubicBezTo>
                  <a:cubicBezTo>
                    <a:pt x="1156" y="504"/>
                    <a:pt x="1151" y="506"/>
                    <a:pt x="1152" y="501"/>
                  </a:cubicBezTo>
                  <a:cubicBezTo>
                    <a:pt x="1150" y="502"/>
                    <a:pt x="1150" y="504"/>
                    <a:pt x="1148" y="504"/>
                  </a:cubicBezTo>
                  <a:cubicBezTo>
                    <a:pt x="1148" y="503"/>
                    <a:pt x="1147" y="502"/>
                    <a:pt x="1147" y="503"/>
                  </a:cubicBezTo>
                  <a:cubicBezTo>
                    <a:pt x="1148" y="505"/>
                    <a:pt x="1148" y="512"/>
                    <a:pt x="1151" y="511"/>
                  </a:cubicBezTo>
                  <a:close/>
                  <a:moveTo>
                    <a:pt x="1080" y="532"/>
                  </a:moveTo>
                  <a:cubicBezTo>
                    <a:pt x="1078" y="526"/>
                    <a:pt x="1082" y="532"/>
                    <a:pt x="1084" y="530"/>
                  </a:cubicBezTo>
                  <a:cubicBezTo>
                    <a:pt x="1082" y="522"/>
                    <a:pt x="1080" y="529"/>
                    <a:pt x="1077" y="527"/>
                  </a:cubicBezTo>
                  <a:cubicBezTo>
                    <a:pt x="1078" y="529"/>
                    <a:pt x="1079" y="532"/>
                    <a:pt x="1080" y="532"/>
                  </a:cubicBezTo>
                  <a:close/>
                  <a:moveTo>
                    <a:pt x="1146" y="513"/>
                  </a:moveTo>
                  <a:cubicBezTo>
                    <a:pt x="1150" y="514"/>
                    <a:pt x="1146" y="502"/>
                    <a:pt x="1144" y="505"/>
                  </a:cubicBezTo>
                  <a:cubicBezTo>
                    <a:pt x="1145" y="508"/>
                    <a:pt x="1145" y="510"/>
                    <a:pt x="1146" y="513"/>
                  </a:cubicBezTo>
                  <a:close/>
                  <a:moveTo>
                    <a:pt x="1188" y="511"/>
                  </a:moveTo>
                  <a:cubicBezTo>
                    <a:pt x="1187" y="507"/>
                    <a:pt x="1188" y="505"/>
                    <a:pt x="1190" y="504"/>
                  </a:cubicBezTo>
                  <a:cubicBezTo>
                    <a:pt x="1190" y="507"/>
                    <a:pt x="1192" y="509"/>
                    <a:pt x="1194" y="509"/>
                  </a:cubicBezTo>
                  <a:cubicBezTo>
                    <a:pt x="1191" y="503"/>
                    <a:pt x="1192" y="504"/>
                    <a:pt x="1190" y="500"/>
                  </a:cubicBezTo>
                  <a:cubicBezTo>
                    <a:pt x="1183" y="503"/>
                    <a:pt x="1185" y="507"/>
                    <a:pt x="1180" y="502"/>
                  </a:cubicBezTo>
                  <a:cubicBezTo>
                    <a:pt x="1181" y="509"/>
                    <a:pt x="1184" y="513"/>
                    <a:pt x="1188" y="511"/>
                  </a:cubicBezTo>
                  <a:close/>
                  <a:moveTo>
                    <a:pt x="580" y="732"/>
                  </a:moveTo>
                  <a:cubicBezTo>
                    <a:pt x="580" y="736"/>
                    <a:pt x="585" y="738"/>
                    <a:pt x="584" y="734"/>
                  </a:cubicBezTo>
                  <a:cubicBezTo>
                    <a:pt x="583" y="734"/>
                    <a:pt x="582" y="733"/>
                    <a:pt x="581" y="732"/>
                  </a:cubicBezTo>
                  <a:cubicBezTo>
                    <a:pt x="583" y="731"/>
                    <a:pt x="587" y="732"/>
                    <a:pt x="584" y="728"/>
                  </a:cubicBezTo>
                  <a:cubicBezTo>
                    <a:pt x="581" y="728"/>
                    <a:pt x="582" y="731"/>
                    <a:pt x="580" y="732"/>
                  </a:cubicBezTo>
                  <a:close/>
                  <a:moveTo>
                    <a:pt x="1272" y="547"/>
                  </a:moveTo>
                  <a:cubicBezTo>
                    <a:pt x="1270" y="541"/>
                    <a:pt x="1261" y="536"/>
                    <a:pt x="1260" y="543"/>
                  </a:cubicBezTo>
                  <a:cubicBezTo>
                    <a:pt x="1265" y="541"/>
                    <a:pt x="1267" y="548"/>
                    <a:pt x="1272" y="547"/>
                  </a:cubicBezTo>
                  <a:close/>
                  <a:moveTo>
                    <a:pt x="531" y="826"/>
                  </a:moveTo>
                  <a:cubicBezTo>
                    <a:pt x="530" y="827"/>
                    <a:pt x="525" y="826"/>
                    <a:pt x="525" y="829"/>
                  </a:cubicBezTo>
                  <a:cubicBezTo>
                    <a:pt x="529" y="828"/>
                    <a:pt x="534" y="833"/>
                    <a:pt x="531" y="826"/>
                  </a:cubicBezTo>
                  <a:close/>
                  <a:moveTo>
                    <a:pt x="1064" y="666"/>
                  </a:moveTo>
                  <a:cubicBezTo>
                    <a:pt x="1070" y="665"/>
                    <a:pt x="1071" y="661"/>
                    <a:pt x="1073" y="658"/>
                  </a:cubicBezTo>
                  <a:cubicBezTo>
                    <a:pt x="1069" y="660"/>
                    <a:pt x="1063" y="660"/>
                    <a:pt x="1064" y="666"/>
                  </a:cubicBezTo>
                  <a:close/>
                  <a:moveTo>
                    <a:pt x="1062" y="671"/>
                  </a:moveTo>
                  <a:cubicBezTo>
                    <a:pt x="1066" y="673"/>
                    <a:pt x="1075" y="674"/>
                    <a:pt x="1075" y="665"/>
                  </a:cubicBezTo>
                  <a:cubicBezTo>
                    <a:pt x="1071" y="665"/>
                    <a:pt x="1062" y="666"/>
                    <a:pt x="1062" y="671"/>
                  </a:cubicBezTo>
                  <a:close/>
                </a:path>
              </a:pathLst>
            </a:custGeom>
            <a:solidFill>
              <a:srgbClr val="FFDE95">
                <a:alpha val="32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66988" y="1882263"/>
              <a:ext cx="1892149" cy="92333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说课</a:t>
              </a:r>
              <a:endParaRPr lang="zh-CN" altLang="en-US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382821" y="2805593"/>
              <a:ext cx="1892149" cy="923330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  <a:endParaRPr lang="zh-CN" altLang="en-US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49" name="组合 48"/>
          <p:cNvGrpSpPr/>
          <p:nvPr>
            <p:custDataLst>
              <p:tags r:id="rId1"/>
            </p:custDataLst>
          </p:nvPr>
        </p:nvGrpSpPr>
        <p:grpSpPr>
          <a:xfrm>
            <a:off x="5478160" y="499592"/>
            <a:ext cx="4733850" cy="1905000"/>
            <a:chOff x="5509147" y="778852"/>
            <a:chExt cx="4733850" cy="1905000"/>
          </a:xfrm>
        </p:grpSpPr>
        <p:pic>
          <p:nvPicPr>
            <p:cNvPr id="39" name="图形 3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0097150">
              <a:off x="5509147" y="778852"/>
              <a:ext cx="1905000" cy="1905000"/>
            </a:xfrm>
            <a:prstGeom prst="rect">
              <a:avLst/>
            </a:prstGeom>
          </p:spPr>
        </p:pic>
        <p:grpSp>
          <p:nvGrpSpPr>
            <p:cNvPr id="44" name="组合 43"/>
            <p:cNvGrpSpPr/>
            <p:nvPr/>
          </p:nvGrpSpPr>
          <p:grpSpPr>
            <a:xfrm>
              <a:off x="6179866" y="1393211"/>
              <a:ext cx="4063131" cy="769715"/>
              <a:chOff x="6179866" y="1393211"/>
              <a:chExt cx="4063131" cy="769715"/>
            </a:xfrm>
          </p:grpSpPr>
          <p:sp>
            <p:nvSpPr>
              <p:cNvPr id="38" name="文本框 37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6996538" y="1624044"/>
                <a:ext cx="2588043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sz="2400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1</a:t>
                </a:r>
              </a:p>
            </p:txBody>
          </p:sp>
          <p:pic>
            <p:nvPicPr>
              <p:cNvPr id="12" name="图形 11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 flipH="1">
                <a:off x="9676834" y="1596763"/>
                <a:ext cx="566163" cy="566163"/>
              </a:xfrm>
              <a:prstGeom prst="rect">
                <a:avLst/>
              </a:prstGeom>
            </p:spPr>
          </p:pic>
          <p:sp>
            <p:nvSpPr>
              <p:cNvPr id="40" name="文本框 39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6179866" y="1393211"/>
                <a:ext cx="563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01</a:t>
                </a:r>
                <a:endParaRPr lang="zh-CN" altLang="en-US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69" name="组合 68"/>
          <p:cNvGrpSpPr/>
          <p:nvPr>
            <p:custDataLst>
              <p:tags r:id="rId2"/>
            </p:custDataLst>
          </p:nvPr>
        </p:nvGrpSpPr>
        <p:grpSpPr>
          <a:xfrm>
            <a:off x="6349201" y="1757652"/>
            <a:ext cx="4581598" cy="1905000"/>
            <a:chOff x="6348699" y="2269720"/>
            <a:chExt cx="4581598" cy="1905000"/>
          </a:xfrm>
        </p:grpSpPr>
        <p:sp>
          <p:nvSpPr>
            <p:cNvPr id="53" name="文本框 52"/>
            <p:cNvSpPr txBox="1"/>
            <p:nvPr>
              <p:custDataLst>
                <p:tags r:id="rId13"/>
              </p:custDataLst>
            </p:nvPr>
          </p:nvSpPr>
          <p:spPr>
            <a:xfrm>
              <a:off x="6996538" y="3218112"/>
              <a:ext cx="258804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</a:t>
              </a:r>
            </a:p>
            <a:p>
              <a:pPr algn="dist"/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pic>
          <p:nvPicPr>
            <p:cNvPr id="54" name="图形 5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348699" y="3101070"/>
              <a:ext cx="566163" cy="566163"/>
            </a:xfrm>
            <a:prstGeom prst="rect">
              <a:avLst/>
            </a:prstGeom>
          </p:spPr>
        </p:pic>
        <p:grpSp>
          <p:nvGrpSpPr>
            <p:cNvPr id="68" name="组合 67"/>
            <p:cNvGrpSpPr/>
            <p:nvPr/>
          </p:nvGrpSpPr>
          <p:grpSpPr>
            <a:xfrm>
              <a:off x="9025297" y="2269720"/>
              <a:ext cx="1905000" cy="1905000"/>
              <a:chOff x="5509147" y="2372920"/>
              <a:chExt cx="1905000" cy="1905000"/>
            </a:xfrm>
          </p:grpSpPr>
          <p:pic>
            <p:nvPicPr>
              <p:cNvPr id="51" name="图形 50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 rot="1502850" flipH="1">
                <a:off x="5509147" y="2372920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55" name="文本框 54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6222070" y="2987279"/>
                <a:ext cx="563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>
            <p:custDataLst>
              <p:tags r:id="rId3"/>
            </p:custDataLst>
          </p:nvPr>
        </p:nvGrpSpPr>
        <p:grpSpPr>
          <a:xfrm>
            <a:off x="5543708" y="3212664"/>
            <a:ext cx="4733850" cy="1905000"/>
            <a:chOff x="5509147" y="778852"/>
            <a:chExt cx="4733850" cy="1905000"/>
          </a:xfrm>
        </p:grpSpPr>
        <p:pic>
          <p:nvPicPr>
            <p:cNvPr id="57" name="图形 5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20097150">
              <a:off x="5509147" y="778852"/>
              <a:ext cx="1905000" cy="1905000"/>
            </a:xfrm>
            <a:prstGeom prst="rect">
              <a:avLst/>
            </a:prstGeom>
          </p:spPr>
        </p:pic>
        <p:grpSp>
          <p:nvGrpSpPr>
            <p:cNvPr id="58" name="组合 57"/>
            <p:cNvGrpSpPr/>
            <p:nvPr/>
          </p:nvGrpSpPr>
          <p:grpSpPr>
            <a:xfrm>
              <a:off x="6179866" y="1393211"/>
              <a:ext cx="4063131" cy="1060778"/>
              <a:chOff x="6179866" y="1393211"/>
              <a:chExt cx="4063131" cy="1060778"/>
            </a:xfrm>
          </p:grpSpPr>
          <p:sp>
            <p:nvSpPr>
              <p:cNvPr id="59" name="文本框 5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6996538" y="1624044"/>
                <a:ext cx="2588043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sz="2400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3</a:t>
                </a:r>
              </a:p>
              <a:p>
                <a:pPr algn="dist"/>
                <a:endPara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60" name="图形 59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 flipH="1">
                <a:off x="9676834" y="1596763"/>
                <a:ext cx="566163" cy="566163"/>
              </a:xfrm>
              <a:prstGeom prst="rect">
                <a:avLst/>
              </a:prstGeom>
            </p:spPr>
          </p:pic>
          <p:sp>
            <p:nvSpPr>
              <p:cNvPr id="61" name="文本框 6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179866" y="1393211"/>
                <a:ext cx="563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70" name="组合 69"/>
          <p:cNvGrpSpPr/>
          <p:nvPr>
            <p:custDataLst>
              <p:tags r:id="rId4"/>
            </p:custDataLst>
          </p:nvPr>
        </p:nvGrpSpPr>
        <p:grpSpPr>
          <a:xfrm>
            <a:off x="6391851" y="4484792"/>
            <a:ext cx="4581598" cy="1905000"/>
            <a:chOff x="6348699" y="2269720"/>
            <a:chExt cx="4581598" cy="1905000"/>
          </a:xfrm>
        </p:grpSpPr>
        <p:sp>
          <p:nvSpPr>
            <p:cNvPr id="71" name="文本框 70"/>
            <p:cNvSpPr txBox="1"/>
            <p:nvPr>
              <p:custDataLst>
                <p:tags r:id="rId5"/>
              </p:custDataLst>
            </p:nvPr>
          </p:nvSpPr>
          <p:spPr>
            <a:xfrm>
              <a:off x="6996538" y="3218112"/>
              <a:ext cx="2588043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</a:t>
              </a:r>
            </a:p>
            <a:p>
              <a:pPr algn="dist"/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pic>
          <p:nvPicPr>
            <p:cNvPr id="72" name="图形 7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348699" y="3101070"/>
              <a:ext cx="566163" cy="566163"/>
            </a:xfrm>
            <a:prstGeom prst="rect">
              <a:avLst/>
            </a:prstGeom>
          </p:spPr>
        </p:pic>
        <p:grpSp>
          <p:nvGrpSpPr>
            <p:cNvPr id="73" name="组合 72"/>
            <p:cNvGrpSpPr/>
            <p:nvPr/>
          </p:nvGrpSpPr>
          <p:grpSpPr>
            <a:xfrm>
              <a:off x="9025297" y="2269720"/>
              <a:ext cx="1905000" cy="1905000"/>
              <a:chOff x="5509147" y="2372920"/>
              <a:chExt cx="1905000" cy="1905000"/>
            </a:xfrm>
          </p:grpSpPr>
          <p:pic>
            <p:nvPicPr>
              <p:cNvPr id="74" name="图形 7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 rot="1502850" flipH="1">
                <a:off x="5509147" y="2372920"/>
                <a:ext cx="1905000" cy="1905000"/>
              </a:xfrm>
              <a:prstGeom prst="rect">
                <a:avLst/>
              </a:prstGeom>
            </p:spPr>
          </p:pic>
          <p:sp>
            <p:nvSpPr>
              <p:cNvPr id="75" name="文本框 74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6222070" y="2987279"/>
                <a:ext cx="5635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4.3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854549"/>
            <a:ext cx="12192000" cy="3003452"/>
          </a:xfrm>
          <a:prstGeom prst="rect">
            <a:avLst/>
          </a:prstGeom>
          <a:blipFill>
            <a:blip r:embed="rId28"/>
            <a:srcRect/>
            <a:stretch>
              <a:fillRect t="-85311" b="-853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093889" y="1561514"/>
            <a:ext cx="2576843" cy="4101489"/>
            <a:chOff x="896937" y="1533378"/>
            <a:chExt cx="2576843" cy="4101489"/>
          </a:xfrm>
        </p:grpSpPr>
        <p:sp>
          <p:nvSpPr>
            <p:cNvPr id="39" name="Rectangle 6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896937" y="2391508"/>
              <a:ext cx="2576843" cy="3243359"/>
            </a:xfrm>
            <a:prstGeom prst="rect">
              <a:avLst/>
            </a:prstGeom>
            <a:solidFill>
              <a:srgbClr val="D1E6A7"/>
            </a:solidFill>
            <a:ln w="88900">
              <a:solidFill>
                <a:srgbClr val="FBFCFE"/>
              </a:solidFill>
            </a:ln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Freeform 63"/>
            <p:cNvSpPr/>
            <p:nvPr>
              <p:custDataLst>
                <p:tags r:id="rId20"/>
              </p:custDataLst>
            </p:nvPr>
          </p:nvSpPr>
          <p:spPr bwMode="auto">
            <a:xfrm>
              <a:off x="896937" y="1533378"/>
              <a:ext cx="2576843" cy="542827"/>
            </a:xfrm>
            <a:custGeom>
              <a:avLst/>
              <a:gdLst>
                <a:gd name="T0" fmla="*/ 1472 w 1472"/>
                <a:gd name="T1" fmla="*/ 45 h 192"/>
                <a:gd name="T2" fmla="*/ 1427 w 1472"/>
                <a:gd name="T3" fmla="*/ 0 h 192"/>
                <a:gd name="T4" fmla="*/ 45 w 1472"/>
                <a:gd name="T5" fmla="*/ 0 h 192"/>
                <a:gd name="T6" fmla="*/ 0 w 1472"/>
                <a:gd name="T7" fmla="*/ 45 h 192"/>
                <a:gd name="T8" fmla="*/ 0 w 1472"/>
                <a:gd name="T9" fmla="*/ 147 h 192"/>
                <a:gd name="T10" fmla="*/ 45 w 1472"/>
                <a:gd name="T11" fmla="*/ 192 h 192"/>
                <a:gd name="T12" fmla="*/ 1427 w 1472"/>
                <a:gd name="T13" fmla="*/ 192 h 192"/>
                <a:gd name="T14" fmla="*/ 1472 w 1472"/>
                <a:gd name="T15" fmla="*/ 147 h 192"/>
                <a:gd name="T16" fmla="*/ 1472 w 1472"/>
                <a:gd name="T17" fmla="*/ 4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2" h="192">
                  <a:moveTo>
                    <a:pt x="1472" y="45"/>
                  </a:moveTo>
                  <a:cubicBezTo>
                    <a:pt x="1472" y="20"/>
                    <a:pt x="1452" y="0"/>
                    <a:pt x="142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2"/>
                    <a:pt x="20" y="192"/>
                    <a:pt x="45" y="192"/>
                  </a:cubicBezTo>
                  <a:cubicBezTo>
                    <a:pt x="1427" y="192"/>
                    <a:pt x="1427" y="192"/>
                    <a:pt x="1427" y="192"/>
                  </a:cubicBezTo>
                  <a:cubicBezTo>
                    <a:pt x="1452" y="192"/>
                    <a:pt x="1472" y="172"/>
                    <a:pt x="1472" y="147"/>
                  </a:cubicBezTo>
                  <a:lnTo>
                    <a:pt x="1472" y="45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21"/>
              </p:custDataLst>
            </p:nvPr>
          </p:nvSpPr>
          <p:spPr>
            <a:xfrm>
              <a:off x="1140690" y="1573958"/>
              <a:ext cx="208933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4.3.1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22"/>
              </p:custDataLst>
            </p:nvPr>
          </p:nvSpPr>
          <p:spPr>
            <a:xfrm>
              <a:off x="1087174" y="2596823"/>
              <a:ext cx="2196366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4.3.1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46" name="Freeform 80"/>
            <p:cNvSpPr>
              <a:spLocks noEditPoints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1879985" y="4823118"/>
              <a:ext cx="610743" cy="501504"/>
            </a:xfrm>
            <a:custGeom>
              <a:avLst/>
              <a:gdLst>
                <a:gd name="T0" fmla="*/ 6 w 147"/>
                <a:gd name="T1" fmla="*/ 0 h 122"/>
                <a:gd name="T2" fmla="*/ 6 w 147"/>
                <a:gd name="T3" fmla="*/ 0 h 122"/>
                <a:gd name="T4" fmla="*/ 141 w 147"/>
                <a:gd name="T5" fmla="*/ 0 h 122"/>
                <a:gd name="T6" fmla="*/ 147 w 147"/>
                <a:gd name="T7" fmla="*/ 5 h 122"/>
                <a:gd name="T8" fmla="*/ 147 w 147"/>
                <a:gd name="T9" fmla="*/ 5 h 122"/>
                <a:gd name="T10" fmla="*/ 147 w 147"/>
                <a:gd name="T11" fmla="*/ 103 h 122"/>
                <a:gd name="T12" fmla="*/ 141 w 147"/>
                <a:gd name="T13" fmla="*/ 108 h 122"/>
                <a:gd name="T14" fmla="*/ 141 w 147"/>
                <a:gd name="T15" fmla="*/ 108 h 122"/>
                <a:gd name="T16" fmla="*/ 79 w 147"/>
                <a:gd name="T17" fmla="*/ 108 h 122"/>
                <a:gd name="T18" fmla="*/ 79 w 147"/>
                <a:gd name="T19" fmla="*/ 115 h 122"/>
                <a:gd name="T20" fmla="*/ 79 w 147"/>
                <a:gd name="T21" fmla="*/ 115 h 122"/>
                <a:gd name="T22" fmla="*/ 110 w 147"/>
                <a:gd name="T23" fmla="*/ 115 h 122"/>
                <a:gd name="T24" fmla="*/ 114 w 147"/>
                <a:gd name="T25" fmla="*/ 119 h 122"/>
                <a:gd name="T26" fmla="*/ 110 w 147"/>
                <a:gd name="T27" fmla="*/ 122 h 122"/>
                <a:gd name="T28" fmla="*/ 36 w 147"/>
                <a:gd name="T29" fmla="*/ 122 h 122"/>
                <a:gd name="T30" fmla="*/ 33 w 147"/>
                <a:gd name="T31" fmla="*/ 119 h 122"/>
                <a:gd name="T32" fmla="*/ 36 w 147"/>
                <a:gd name="T33" fmla="*/ 115 h 122"/>
                <a:gd name="T34" fmla="*/ 68 w 147"/>
                <a:gd name="T35" fmla="*/ 115 h 122"/>
                <a:gd name="T36" fmla="*/ 68 w 147"/>
                <a:gd name="T37" fmla="*/ 115 h 122"/>
                <a:gd name="T38" fmla="*/ 68 w 147"/>
                <a:gd name="T39" fmla="*/ 108 h 122"/>
                <a:gd name="T40" fmla="*/ 6 w 147"/>
                <a:gd name="T41" fmla="*/ 108 h 122"/>
                <a:gd name="T42" fmla="*/ 0 w 147"/>
                <a:gd name="T43" fmla="*/ 103 h 122"/>
                <a:gd name="T44" fmla="*/ 0 w 147"/>
                <a:gd name="T45" fmla="*/ 103 h 122"/>
                <a:gd name="T46" fmla="*/ 0 w 147"/>
                <a:gd name="T47" fmla="*/ 5 h 122"/>
                <a:gd name="T48" fmla="*/ 6 w 147"/>
                <a:gd name="T49" fmla="*/ 0 h 122"/>
                <a:gd name="T50" fmla="*/ 125 w 147"/>
                <a:gd name="T51" fmla="*/ 81 h 122"/>
                <a:gd name="T52" fmla="*/ 125 w 147"/>
                <a:gd name="T53" fmla="*/ 81 h 122"/>
                <a:gd name="T54" fmla="*/ 131 w 147"/>
                <a:gd name="T55" fmla="*/ 87 h 122"/>
                <a:gd name="T56" fmla="*/ 125 w 147"/>
                <a:gd name="T57" fmla="*/ 93 h 122"/>
                <a:gd name="T58" fmla="*/ 120 w 147"/>
                <a:gd name="T59" fmla="*/ 87 h 122"/>
                <a:gd name="T60" fmla="*/ 125 w 147"/>
                <a:gd name="T61" fmla="*/ 81 h 122"/>
                <a:gd name="T62" fmla="*/ 135 w 147"/>
                <a:gd name="T63" fmla="*/ 11 h 122"/>
                <a:gd name="T64" fmla="*/ 135 w 147"/>
                <a:gd name="T65" fmla="*/ 11 h 122"/>
                <a:gd name="T66" fmla="*/ 11 w 147"/>
                <a:gd name="T67" fmla="*/ 11 h 122"/>
                <a:gd name="T68" fmla="*/ 11 w 147"/>
                <a:gd name="T69" fmla="*/ 97 h 122"/>
                <a:gd name="T70" fmla="*/ 135 w 147"/>
                <a:gd name="T71" fmla="*/ 97 h 122"/>
                <a:gd name="T72" fmla="*/ 135 w 147"/>
                <a:gd name="T73" fmla="*/ 1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7" h="12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4" y="0"/>
                    <a:pt x="147" y="2"/>
                    <a:pt x="147" y="5"/>
                  </a:cubicBezTo>
                  <a:cubicBezTo>
                    <a:pt x="147" y="5"/>
                    <a:pt x="147" y="5"/>
                    <a:pt x="147" y="5"/>
                  </a:cubicBezTo>
                  <a:cubicBezTo>
                    <a:pt x="147" y="103"/>
                    <a:pt x="147" y="103"/>
                    <a:pt x="147" y="103"/>
                  </a:cubicBezTo>
                  <a:cubicBezTo>
                    <a:pt x="147" y="106"/>
                    <a:pt x="144" y="108"/>
                    <a:pt x="141" y="108"/>
                  </a:cubicBezTo>
                  <a:cubicBezTo>
                    <a:pt x="141" y="108"/>
                    <a:pt x="141" y="108"/>
                    <a:pt x="141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9" y="115"/>
                    <a:pt x="79" y="115"/>
                    <a:pt x="79" y="115"/>
                  </a:cubicBezTo>
                  <a:cubicBezTo>
                    <a:pt x="79" y="115"/>
                    <a:pt x="79" y="115"/>
                    <a:pt x="79" y="115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2" y="115"/>
                    <a:pt x="114" y="117"/>
                    <a:pt x="114" y="119"/>
                  </a:cubicBezTo>
                  <a:cubicBezTo>
                    <a:pt x="114" y="120"/>
                    <a:pt x="112" y="122"/>
                    <a:pt x="110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5" y="122"/>
                    <a:pt x="33" y="120"/>
                    <a:pt x="33" y="119"/>
                  </a:cubicBezTo>
                  <a:cubicBezTo>
                    <a:pt x="33" y="117"/>
                    <a:pt x="35" y="115"/>
                    <a:pt x="36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lose/>
                  <a:moveTo>
                    <a:pt x="125" y="81"/>
                  </a:moveTo>
                  <a:cubicBezTo>
                    <a:pt x="125" y="81"/>
                    <a:pt x="125" y="81"/>
                    <a:pt x="125" y="81"/>
                  </a:cubicBezTo>
                  <a:cubicBezTo>
                    <a:pt x="129" y="81"/>
                    <a:pt x="131" y="84"/>
                    <a:pt x="131" y="87"/>
                  </a:cubicBezTo>
                  <a:cubicBezTo>
                    <a:pt x="131" y="90"/>
                    <a:pt x="129" y="93"/>
                    <a:pt x="125" y="93"/>
                  </a:cubicBezTo>
                  <a:cubicBezTo>
                    <a:pt x="122" y="93"/>
                    <a:pt x="120" y="90"/>
                    <a:pt x="120" y="87"/>
                  </a:cubicBezTo>
                  <a:cubicBezTo>
                    <a:pt x="120" y="84"/>
                    <a:pt x="122" y="81"/>
                    <a:pt x="125" y="81"/>
                  </a:cubicBezTo>
                  <a:close/>
                  <a:moveTo>
                    <a:pt x="135" y="11"/>
                  </a:moveTo>
                  <a:cubicBezTo>
                    <a:pt x="135" y="11"/>
                    <a:pt x="135" y="11"/>
                    <a:pt x="135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40"/>
                    <a:pt x="11" y="68"/>
                    <a:pt x="11" y="97"/>
                  </a:cubicBezTo>
                  <a:cubicBezTo>
                    <a:pt x="53" y="97"/>
                    <a:pt x="94" y="97"/>
                    <a:pt x="135" y="97"/>
                  </a:cubicBezTo>
                  <a:cubicBezTo>
                    <a:pt x="135" y="68"/>
                    <a:pt x="135" y="40"/>
                    <a:pt x="135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4807580" y="1561514"/>
            <a:ext cx="2576843" cy="4101489"/>
            <a:chOff x="4456828" y="1533378"/>
            <a:chExt cx="2576843" cy="4101489"/>
          </a:xfrm>
        </p:grpSpPr>
        <p:sp>
          <p:nvSpPr>
            <p:cNvPr id="47" name="Rectangle 6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456828" y="2391508"/>
              <a:ext cx="2576843" cy="3243359"/>
            </a:xfrm>
            <a:prstGeom prst="rect">
              <a:avLst/>
            </a:prstGeom>
            <a:solidFill>
              <a:srgbClr val="D1E6A7"/>
            </a:solidFill>
            <a:ln w="88900">
              <a:solidFill>
                <a:srgbClr val="FBFCFE"/>
              </a:solidFill>
            </a:ln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8" name="Freeform 63"/>
            <p:cNvSpPr/>
            <p:nvPr>
              <p:custDataLst>
                <p:tags r:id="rId14"/>
              </p:custDataLst>
            </p:nvPr>
          </p:nvSpPr>
          <p:spPr bwMode="auto">
            <a:xfrm>
              <a:off x="4456828" y="1533378"/>
              <a:ext cx="2576843" cy="542827"/>
            </a:xfrm>
            <a:custGeom>
              <a:avLst/>
              <a:gdLst>
                <a:gd name="T0" fmla="*/ 1472 w 1472"/>
                <a:gd name="T1" fmla="*/ 45 h 192"/>
                <a:gd name="T2" fmla="*/ 1427 w 1472"/>
                <a:gd name="T3" fmla="*/ 0 h 192"/>
                <a:gd name="T4" fmla="*/ 45 w 1472"/>
                <a:gd name="T5" fmla="*/ 0 h 192"/>
                <a:gd name="T6" fmla="*/ 0 w 1472"/>
                <a:gd name="T7" fmla="*/ 45 h 192"/>
                <a:gd name="T8" fmla="*/ 0 w 1472"/>
                <a:gd name="T9" fmla="*/ 147 h 192"/>
                <a:gd name="T10" fmla="*/ 45 w 1472"/>
                <a:gd name="T11" fmla="*/ 192 h 192"/>
                <a:gd name="T12" fmla="*/ 1427 w 1472"/>
                <a:gd name="T13" fmla="*/ 192 h 192"/>
                <a:gd name="T14" fmla="*/ 1472 w 1472"/>
                <a:gd name="T15" fmla="*/ 147 h 192"/>
                <a:gd name="T16" fmla="*/ 1472 w 1472"/>
                <a:gd name="T17" fmla="*/ 4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2" h="192">
                  <a:moveTo>
                    <a:pt x="1472" y="45"/>
                  </a:moveTo>
                  <a:cubicBezTo>
                    <a:pt x="1472" y="20"/>
                    <a:pt x="1452" y="0"/>
                    <a:pt x="142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2"/>
                    <a:pt x="20" y="192"/>
                    <a:pt x="45" y="192"/>
                  </a:cubicBezTo>
                  <a:cubicBezTo>
                    <a:pt x="1427" y="192"/>
                    <a:pt x="1427" y="192"/>
                    <a:pt x="1427" y="192"/>
                  </a:cubicBezTo>
                  <a:cubicBezTo>
                    <a:pt x="1452" y="192"/>
                    <a:pt x="1472" y="172"/>
                    <a:pt x="1472" y="147"/>
                  </a:cubicBezTo>
                  <a:lnTo>
                    <a:pt x="1472" y="45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9" name="矩形 48"/>
            <p:cNvSpPr/>
            <p:nvPr>
              <p:custDataLst>
                <p:tags r:id="rId15"/>
              </p:custDataLst>
            </p:nvPr>
          </p:nvSpPr>
          <p:spPr>
            <a:xfrm>
              <a:off x="4700581" y="1573958"/>
              <a:ext cx="208933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4.3.2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16"/>
              </p:custDataLst>
            </p:nvPr>
          </p:nvSpPr>
          <p:spPr>
            <a:xfrm>
              <a:off x="4647065" y="2596823"/>
              <a:ext cx="2196366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4.3.2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grpSp>
          <p:nvGrpSpPr>
            <p:cNvPr id="52" name="Group 68"/>
            <p:cNvGrpSpPr/>
            <p:nvPr/>
          </p:nvGrpSpPr>
          <p:grpSpPr bwMode="auto">
            <a:xfrm>
              <a:off x="5489638" y="4772843"/>
              <a:ext cx="602054" cy="602054"/>
              <a:chOff x="1714" y="2038"/>
              <a:chExt cx="163" cy="163"/>
            </a:xfrm>
          </p:grpSpPr>
          <p:sp>
            <p:nvSpPr>
              <p:cNvPr id="53" name="Freeform 69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714" y="2038"/>
                <a:ext cx="163" cy="163"/>
              </a:xfrm>
              <a:custGeom>
                <a:avLst/>
                <a:gdLst>
                  <a:gd name="T0" fmla="*/ 96 w 99"/>
                  <a:gd name="T1" fmla="*/ 39 h 99"/>
                  <a:gd name="T2" fmla="*/ 86 w 99"/>
                  <a:gd name="T3" fmla="*/ 33 h 99"/>
                  <a:gd name="T4" fmla="*/ 89 w 99"/>
                  <a:gd name="T5" fmla="*/ 21 h 99"/>
                  <a:gd name="T6" fmla="*/ 75 w 99"/>
                  <a:gd name="T7" fmla="*/ 10 h 99"/>
                  <a:gd name="T8" fmla="*/ 63 w 99"/>
                  <a:gd name="T9" fmla="*/ 12 h 99"/>
                  <a:gd name="T10" fmla="*/ 57 w 99"/>
                  <a:gd name="T11" fmla="*/ 1 h 99"/>
                  <a:gd name="T12" fmla="*/ 39 w 99"/>
                  <a:gd name="T13" fmla="*/ 4 h 99"/>
                  <a:gd name="T14" fmla="*/ 32 w 99"/>
                  <a:gd name="T15" fmla="*/ 13 h 99"/>
                  <a:gd name="T16" fmla="*/ 20 w 99"/>
                  <a:gd name="T17" fmla="*/ 10 h 99"/>
                  <a:gd name="T18" fmla="*/ 9 w 99"/>
                  <a:gd name="T19" fmla="*/ 25 h 99"/>
                  <a:gd name="T20" fmla="*/ 11 w 99"/>
                  <a:gd name="T21" fmla="*/ 36 h 99"/>
                  <a:gd name="T22" fmla="*/ 1 w 99"/>
                  <a:gd name="T23" fmla="*/ 43 h 99"/>
                  <a:gd name="T24" fmla="*/ 1 w 99"/>
                  <a:gd name="T25" fmla="*/ 58 h 99"/>
                  <a:gd name="T26" fmla="*/ 11 w 99"/>
                  <a:gd name="T27" fmla="*/ 64 h 99"/>
                  <a:gd name="T28" fmla="*/ 9 w 99"/>
                  <a:gd name="T29" fmla="*/ 75 h 99"/>
                  <a:gd name="T30" fmla="*/ 20 w 99"/>
                  <a:gd name="T31" fmla="*/ 90 h 99"/>
                  <a:gd name="T32" fmla="*/ 32 w 99"/>
                  <a:gd name="T33" fmla="*/ 87 h 99"/>
                  <a:gd name="T34" fmla="*/ 39 w 99"/>
                  <a:gd name="T35" fmla="*/ 96 h 99"/>
                  <a:gd name="T36" fmla="*/ 50 w 99"/>
                  <a:gd name="T37" fmla="*/ 99 h 99"/>
                  <a:gd name="T38" fmla="*/ 61 w 99"/>
                  <a:gd name="T39" fmla="*/ 96 h 99"/>
                  <a:gd name="T40" fmla="*/ 67 w 99"/>
                  <a:gd name="T41" fmla="*/ 87 h 99"/>
                  <a:gd name="T42" fmla="*/ 79 w 99"/>
                  <a:gd name="T43" fmla="*/ 90 h 99"/>
                  <a:gd name="T44" fmla="*/ 90 w 99"/>
                  <a:gd name="T45" fmla="*/ 75 h 99"/>
                  <a:gd name="T46" fmla="*/ 88 w 99"/>
                  <a:gd name="T47" fmla="*/ 64 h 99"/>
                  <a:gd name="T48" fmla="*/ 98 w 99"/>
                  <a:gd name="T49" fmla="*/ 58 h 99"/>
                  <a:gd name="T50" fmla="*/ 98 w 99"/>
                  <a:gd name="T51" fmla="*/ 43 h 99"/>
                  <a:gd name="T52" fmla="*/ 83 w 99"/>
                  <a:gd name="T53" fmla="*/ 56 h 99"/>
                  <a:gd name="T54" fmla="*/ 78 w 99"/>
                  <a:gd name="T55" fmla="*/ 65 h 99"/>
                  <a:gd name="T56" fmla="*/ 81 w 99"/>
                  <a:gd name="T57" fmla="*/ 76 h 99"/>
                  <a:gd name="T58" fmla="*/ 69 w 99"/>
                  <a:gd name="T59" fmla="*/ 78 h 99"/>
                  <a:gd name="T60" fmla="*/ 59 w 99"/>
                  <a:gd name="T61" fmla="*/ 81 h 99"/>
                  <a:gd name="T62" fmla="*/ 53 w 99"/>
                  <a:gd name="T63" fmla="*/ 91 h 99"/>
                  <a:gd name="T64" fmla="*/ 43 w 99"/>
                  <a:gd name="T65" fmla="*/ 83 h 99"/>
                  <a:gd name="T66" fmla="*/ 34 w 99"/>
                  <a:gd name="T67" fmla="*/ 78 h 99"/>
                  <a:gd name="T68" fmla="*/ 24 w 99"/>
                  <a:gd name="T69" fmla="*/ 81 h 99"/>
                  <a:gd name="T70" fmla="*/ 22 w 99"/>
                  <a:gd name="T71" fmla="*/ 69 h 99"/>
                  <a:gd name="T72" fmla="*/ 19 w 99"/>
                  <a:gd name="T73" fmla="*/ 59 h 99"/>
                  <a:gd name="T74" fmla="*/ 9 w 99"/>
                  <a:gd name="T75" fmla="*/ 54 h 99"/>
                  <a:gd name="T76" fmla="*/ 9 w 99"/>
                  <a:gd name="T77" fmla="*/ 46 h 99"/>
                  <a:gd name="T78" fmla="*/ 19 w 99"/>
                  <a:gd name="T79" fmla="*/ 41 h 99"/>
                  <a:gd name="T80" fmla="*/ 22 w 99"/>
                  <a:gd name="T81" fmla="*/ 31 h 99"/>
                  <a:gd name="T82" fmla="*/ 24 w 99"/>
                  <a:gd name="T83" fmla="*/ 19 h 99"/>
                  <a:gd name="T84" fmla="*/ 34 w 99"/>
                  <a:gd name="T85" fmla="*/ 22 h 99"/>
                  <a:gd name="T86" fmla="*/ 43 w 99"/>
                  <a:gd name="T87" fmla="*/ 17 h 99"/>
                  <a:gd name="T88" fmla="*/ 53 w 99"/>
                  <a:gd name="T89" fmla="*/ 9 h 99"/>
                  <a:gd name="T90" fmla="*/ 59 w 99"/>
                  <a:gd name="T91" fmla="*/ 19 h 99"/>
                  <a:gd name="T92" fmla="*/ 69 w 99"/>
                  <a:gd name="T93" fmla="*/ 22 h 99"/>
                  <a:gd name="T94" fmla="*/ 81 w 99"/>
                  <a:gd name="T95" fmla="*/ 24 h 99"/>
                  <a:gd name="T96" fmla="*/ 78 w 99"/>
                  <a:gd name="T97" fmla="*/ 35 h 99"/>
                  <a:gd name="T98" fmla="*/ 83 w 99"/>
                  <a:gd name="T99" fmla="*/ 44 h 99"/>
                  <a:gd name="T100" fmla="*/ 91 w 99"/>
                  <a:gd name="T101" fmla="*/ 5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9" h="99">
                    <a:moveTo>
                      <a:pt x="98" y="43"/>
                    </a:moveTo>
                    <a:cubicBezTo>
                      <a:pt x="98" y="41"/>
                      <a:pt x="97" y="40"/>
                      <a:pt x="96" y="39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87" y="35"/>
                      <a:pt x="87" y="34"/>
                      <a:pt x="86" y="33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91" y="24"/>
                      <a:pt x="90" y="22"/>
                      <a:pt x="89" y="21"/>
                    </a:cubicBezTo>
                    <a:cubicBezTo>
                      <a:pt x="86" y="17"/>
                      <a:pt x="83" y="13"/>
                      <a:pt x="79" y="10"/>
                    </a:cubicBezTo>
                    <a:cubicBezTo>
                      <a:pt x="78" y="9"/>
                      <a:pt x="76" y="9"/>
                      <a:pt x="75" y="10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66" y="13"/>
                      <a:pt x="65" y="12"/>
                      <a:pt x="63" y="12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2"/>
                      <a:pt x="59" y="1"/>
                      <a:pt x="57" y="1"/>
                    </a:cubicBezTo>
                    <a:cubicBezTo>
                      <a:pt x="52" y="0"/>
                      <a:pt x="48" y="0"/>
                      <a:pt x="42" y="1"/>
                    </a:cubicBezTo>
                    <a:cubicBezTo>
                      <a:pt x="41" y="1"/>
                      <a:pt x="39" y="2"/>
                      <a:pt x="39" y="4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3" y="13"/>
                      <a:pt x="32" y="13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3" y="9"/>
                      <a:pt x="22" y="9"/>
                      <a:pt x="20" y="10"/>
                    </a:cubicBezTo>
                    <a:cubicBezTo>
                      <a:pt x="16" y="13"/>
                      <a:pt x="13" y="17"/>
                      <a:pt x="10" y="21"/>
                    </a:cubicBezTo>
                    <a:cubicBezTo>
                      <a:pt x="9" y="22"/>
                      <a:pt x="9" y="24"/>
                      <a:pt x="9" y="25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2" y="34"/>
                      <a:pt x="12" y="35"/>
                      <a:pt x="11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2" y="40"/>
                      <a:pt x="1" y="41"/>
                      <a:pt x="1" y="43"/>
                    </a:cubicBezTo>
                    <a:cubicBezTo>
                      <a:pt x="0" y="45"/>
                      <a:pt x="0" y="48"/>
                      <a:pt x="0" y="50"/>
                    </a:cubicBezTo>
                    <a:cubicBezTo>
                      <a:pt x="0" y="52"/>
                      <a:pt x="0" y="55"/>
                      <a:pt x="1" y="58"/>
                    </a:cubicBezTo>
                    <a:cubicBezTo>
                      <a:pt x="1" y="59"/>
                      <a:pt x="2" y="60"/>
                      <a:pt x="4" y="61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2" y="65"/>
                      <a:pt x="12" y="66"/>
                      <a:pt x="13" y="67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6"/>
                      <a:pt x="9" y="78"/>
                      <a:pt x="10" y="79"/>
                    </a:cubicBezTo>
                    <a:cubicBezTo>
                      <a:pt x="13" y="83"/>
                      <a:pt x="16" y="87"/>
                      <a:pt x="20" y="90"/>
                    </a:cubicBezTo>
                    <a:cubicBezTo>
                      <a:pt x="22" y="91"/>
                      <a:pt x="23" y="91"/>
                      <a:pt x="25" y="90"/>
                    </a:cubicBezTo>
                    <a:cubicBezTo>
                      <a:pt x="32" y="87"/>
                      <a:pt x="32" y="87"/>
                      <a:pt x="32" y="87"/>
                    </a:cubicBezTo>
                    <a:cubicBezTo>
                      <a:pt x="33" y="87"/>
                      <a:pt x="35" y="88"/>
                      <a:pt x="36" y="88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8"/>
                      <a:pt x="41" y="99"/>
                      <a:pt x="42" y="99"/>
                    </a:cubicBezTo>
                    <a:cubicBezTo>
                      <a:pt x="45" y="99"/>
                      <a:pt x="47" y="99"/>
                      <a:pt x="50" y="99"/>
                    </a:cubicBezTo>
                    <a:cubicBezTo>
                      <a:pt x="52" y="99"/>
                      <a:pt x="54" y="99"/>
                      <a:pt x="57" y="99"/>
                    </a:cubicBezTo>
                    <a:cubicBezTo>
                      <a:pt x="59" y="99"/>
                      <a:pt x="60" y="98"/>
                      <a:pt x="61" y="96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5" y="88"/>
                      <a:pt x="66" y="87"/>
                      <a:pt x="67" y="87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6" y="91"/>
                      <a:pt x="78" y="91"/>
                      <a:pt x="79" y="90"/>
                    </a:cubicBezTo>
                    <a:cubicBezTo>
                      <a:pt x="83" y="87"/>
                      <a:pt x="87" y="83"/>
                      <a:pt x="89" y="79"/>
                    </a:cubicBezTo>
                    <a:cubicBezTo>
                      <a:pt x="90" y="78"/>
                      <a:pt x="91" y="76"/>
                      <a:pt x="90" y="75"/>
                    </a:cubicBezTo>
                    <a:cubicBezTo>
                      <a:pt x="86" y="67"/>
                      <a:pt x="86" y="67"/>
                      <a:pt x="86" y="67"/>
                    </a:cubicBezTo>
                    <a:cubicBezTo>
                      <a:pt x="87" y="66"/>
                      <a:pt x="87" y="65"/>
                      <a:pt x="88" y="64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7" y="60"/>
                      <a:pt x="98" y="59"/>
                      <a:pt x="98" y="58"/>
                    </a:cubicBezTo>
                    <a:cubicBezTo>
                      <a:pt x="99" y="55"/>
                      <a:pt x="99" y="52"/>
                      <a:pt x="99" y="50"/>
                    </a:cubicBezTo>
                    <a:cubicBezTo>
                      <a:pt x="99" y="48"/>
                      <a:pt x="99" y="45"/>
                      <a:pt x="98" y="43"/>
                    </a:cubicBezTo>
                    <a:moveTo>
                      <a:pt x="90" y="54"/>
                    </a:moveTo>
                    <a:cubicBezTo>
                      <a:pt x="83" y="56"/>
                      <a:pt x="83" y="56"/>
                      <a:pt x="83" y="56"/>
                    </a:cubicBezTo>
                    <a:cubicBezTo>
                      <a:pt x="82" y="57"/>
                      <a:pt x="81" y="58"/>
                      <a:pt x="80" y="59"/>
                    </a:cubicBezTo>
                    <a:cubicBezTo>
                      <a:pt x="80" y="61"/>
                      <a:pt x="79" y="63"/>
                      <a:pt x="78" y="65"/>
                    </a:cubicBezTo>
                    <a:cubicBezTo>
                      <a:pt x="77" y="67"/>
                      <a:pt x="77" y="68"/>
                      <a:pt x="78" y="69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80" y="78"/>
                      <a:pt x="78" y="80"/>
                      <a:pt x="76" y="81"/>
                    </a:cubicBezTo>
                    <a:cubicBezTo>
                      <a:pt x="69" y="78"/>
                      <a:pt x="69" y="78"/>
                      <a:pt x="69" y="78"/>
                    </a:cubicBezTo>
                    <a:cubicBezTo>
                      <a:pt x="68" y="78"/>
                      <a:pt x="66" y="78"/>
                      <a:pt x="65" y="78"/>
                    </a:cubicBezTo>
                    <a:cubicBezTo>
                      <a:pt x="63" y="79"/>
                      <a:pt x="61" y="80"/>
                      <a:pt x="59" y="81"/>
                    </a:cubicBezTo>
                    <a:cubicBezTo>
                      <a:pt x="57" y="81"/>
                      <a:pt x="56" y="82"/>
                      <a:pt x="56" y="83"/>
                    </a:cubicBezTo>
                    <a:cubicBezTo>
                      <a:pt x="53" y="91"/>
                      <a:pt x="53" y="91"/>
                      <a:pt x="53" y="91"/>
                    </a:cubicBezTo>
                    <a:cubicBezTo>
                      <a:pt x="51" y="91"/>
                      <a:pt x="49" y="91"/>
                      <a:pt x="46" y="91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3" y="82"/>
                      <a:pt x="42" y="81"/>
                      <a:pt x="41" y="81"/>
                    </a:cubicBezTo>
                    <a:cubicBezTo>
                      <a:pt x="38" y="80"/>
                      <a:pt x="36" y="79"/>
                      <a:pt x="34" y="78"/>
                    </a:cubicBezTo>
                    <a:cubicBezTo>
                      <a:pt x="33" y="78"/>
                      <a:pt x="32" y="78"/>
                      <a:pt x="30" y="78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2" y="80"/>
                      <a:pt x="20" y="78"/>
                      <a:pt x="18" y="76"/>
                    </a:cubicBezTo>
                    <a:cubicBezTo>
                      <a:pt x="22" y="69"/>
                      <a:pt x="22" y="69"/>
                      <a:pt x="22" y="69"/>
                    </a:cubicBezTo>
                    <a:cubicBezTo>
                      <a:pt x="22" y="68"/>
                      <a:pt x="22" y="67"/>
                      <a:pt x="21" y="65"/>
                    </a:cubicBezTo>
                    <a:cubicBezTo>
                      <a:pt x="20" y="63"/>
                      <a:pt x="20" y="61"/>
                      <a:pt x="19" y="59"/>
                    </a:cubicBezTo>
                    <a:cubicBezTo>
                      <a:pt x="18" y="58"/>
                      <a:pt x="17" y="57"/>
                      <a:pt x="16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2"/>
                      <a:pt x="9" y="51"/>
                      <a:pt x="9" y="50"/>
                    </a:cubicBezTo>
                    <a:cubicBezTo>
                      <a:pt x="9" y="49"/>
                      <a:pt x="9" y="48"/>
                      <a:pt x="9" y="46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7" y="43"/>
                      <a:pt x="18" y="42"/>
                      <a:pt x="19" y="41"/>
                    </a:cubicBezTo>
                    <a:cubicBezTo>
                      <a:pt x="20" y="39"/>
                      <a:pt x="20" y="37"/>
                      <a:pt x="21" y="35"/>
                    </a:cubicBezTo>
                    <a:cubicBezTo>
                      <a:pt x="22" y="33"/>
                      <a:pt x="22" y="32"/>
                      <a:pt x="22" y="31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0" y="22"/>
                      <a:pt x="22" y="20"/>
                      <a:pt x="24" y="19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2" y="22"/>
                      <a:pt x="33" y="22"/>
                      <a:pt x="34" y="22"/>
                    </a:cubicBezTo>
                    <a:cubicBezTo>
                      <a:pt x="36" y="21"/>
                      <a:pt x="38" y="20"/>
                      <a:pt x="41" y="19"/>
                    </a:cubicBezTo>
                    <a:cubicBezTo>
                      <a:pt x="42" y="19"/>
                      <a:pt x="43" y="18"/>
                      <a:pt x="43" y="17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9" y="9"/>
                      <a:pt x="51" y="9"/>
                      <a:pt x="53" y="9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8"/>
                      <a:pt x="57" y="19"/>
                      <a:pt x="59" y="19"/>
                    </a:cubicBezTo>
                    <a:cubicBezTo>
                      <a:pt x="61" y="20"/>
                      <a:pt x="63" y="21"/>
                      <a:pt x="65" y="22"/>
                    </a:cubicBezTo>
                    <a:cubicBezTo>
                      <a:pt x="66" y="22"/>
                      <a:pt x="68" y="22"/>
                      <a:pt x="69" y="22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8" y="20"/>
                      <a:pt x="80" y="22"/>
                      <a:pt x="81" y="24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7" y="32"/>
                      <a:pt x="77" y="33"/>
                      <a:pt x="78" y="35"/>
                    </a:cubicBezTo>
                    <a:cubicBezTo>
                      <a:pt x="79" y="37"/>
                      <a:pt x="80" y="39"/>
                      <a:pt x="80" y="41"/>
                    </a:cubicBezTo>
                    <a:cubicBezTo>
                      <a:pt x="81" y="42"/>
                      <a:pt x="82" y="43"/>
                      <a:pt x="83" y="44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1" y="48"/>
                      <a:pt x="91" y="49"/>
                      <a:pt x="91" y="50"/>
                    </a:cubicBezTo>
                    <a:cubicBezTo>
                      <a:pt x="91" y="51"/>
                      <a:pt x="91" y="52"/>
                      <a:pt x="90" y="5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4" name="Freeform 70"/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764" y="2086"/>
                <a:ext cx="64" cy="65"/>
              </a:xfrm>
              <a:custGeom>
                <a:avLst/>
                <a:gdLst>
                  <a:gd name="T0" fmla="*/ 20 w 39"/>
                  <a:gd name="T1" fmla="*/ 0 h 40"/>
                  <a:gd name="T2" fmla="*/ 0 w 39"/>
                  <a:gd name="T3" fmla="*/ 20 h 40"/>
                  <a:gd name="T4" fmla="*/ 20 w 39"/>
                  <a:gd name="T5" fmla="*/ 40 h 40"/>
                  <a:gd name="T6" fmla="*/ 39 w 39"/>
                  <a:gd name="T7" fmla="*/ 20 h 40"/>
                  <a:gd name="T8" fmla="*/ 20 w 39"/>
                  <a:gd name="T9" fmla="*/ 0 h 40"/>
                  <a:gd name="T10" fmla="*/ 20 w 39"/>
                  <a:gd name="T11" fmla="*/ 31 h 40"/>
                  <a:gd name="T12" fmla="*/ 9 w 39"/>
                  <a:gd name="T13" fmla="*/ 20 h 40"/>
                  <a:gd name="T14" fmla="*/ 20 w 39"/>
                  <a:gd name="T15" fmla="*/ 9 h 40"/>
                  <a:gd name="T16" fmla="*/ 31 w 39"/>
                  <a:gd name="T17" fmla="*/ 20 h 40"/>
                  <a:gd name="T18" fmla="*/ 20 w 39"/>
                  <a:gd name="T1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0" y="40"/>
                      <a:pt x="39" y="31"/>
                      <a:pt x="39" y="20"/>
                    </a:cubicBezTo>
                    <a:cubicBezTo>
                      <a:pt x="39" y="9"/>
                      <a:pt x="30" y="0"/>
                      <a:pt x="20" y="0"/>
                    </a:cubicBezTo>
                    <a:moveTo>
                      <a:pt x="20" y="31"/>
                    </a:moveTo>
                    <a:cubicBezTo>
                      <a:pt x="14" y="31"/>
                      <a:pt x="9" y="26"/>
                      <a:pt x="9" y="20"/>
                    </a:cubicBezTo>
                    <a:cubicBezTo>
                      <a:pt x="9" y="14"/>
                      <a:pt x="14" y="9"/>
                      <a:pt x="20" y="9"/>
                    </a:cubicBezTo>
                    <a:cubicBezTo>
                      <a:pt x="26" y="9"/>
                      <a:pt x="31" y="14"/>
                      <a:pt x="31" y="20"/>
                    </a:cubicBezTo>
                    <a:cubicBezTo>
                      <a:pt x="31" y="26"/>
                      <a:pt x="26" y="31"/>
                      <a:pt x="20" y="3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8521270" y="1561514"/>
            <a:ext cx="2576843" cy="4101489"/>
            <a:chOff x="8198834" y="1533378"/>
            <a:chExt cx="2576843" cy="4101489"/>
          </a:xfrm>
        </p:grpSpPr>
        <p:sp>
          <p:nvSpPr>
            <p:cNvPr id="55" name="Rectangle 62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198834" y="2391508"/>
              <a:ext cx="2576843" cy="3243359"/>
            </a:xfrm>
            <a:prstGeom prst="rect">
              <a:avLst/>
            </a:prstGeom>
            <a:solidFill>
              <a:srgbClr val="D1E6A7"/>
            </a:solidFill>
            <a:ln w="88900">
              <a:solidFill>
                <a:srgbClr val="FBFCFE"/>
              </a:solidFill>
            </a:ln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6" name="Freeform 63"/>
            <p:cNvSpPr/>
            <p:nvPr>
              <p:custDataLst>
                <p:tags r:id="rId5"/>
              </p:custDataLst>
            </p:nvPr>
          </p:nvSpPr>
          <p:spPr bwMode="auto">
            <a:xfrm>
              <a:off x="8198834" y="1533378"/>
              <a:ext cx="2576843" cy="542827"/>
            </a:xfrm>
            <a:custGeom>
              <a:avLst/>
              <a:gdLst>
                <a:gd name="T0" fmla="*/ 1472 w 1472"/>
                <a:gd name="T1" fmla="*/ 45 h 192"/>
                <a:gd name="T2" fmla="*/ 1427 w 1472"/>
                <a:gd name="T3" fmla="*/ 0 h 192"/>
                <a:gd name="T4" fmla="*/ 45 w 1472"/>
                <a:gd name="T5" fmla="*/ 0 h 192"/>
                <a:gd name="T6" fmla="*/ 0 w 1472"/>
                <a:gd name="T7" fmla="*/ 45 h 192"/>
                <a:gd name="T8" fmla="*/ 0 w 1472"/>
                <a:gd name="T9" fmla="*/ 147 h 192"/>
                <a:gd name="T10" fmla="*/ 45 w 1472"/>
                <a:gd name="T11" fmla="*/ 192 h 192"/>
                <a:gd name="T12" fmla="*/ 1427 w 1472"/>
                <a:gd name="T13" fmla="*/ 192 h 192"/>
                <a:gd name="T14" fmla="*/ 1472 w 1472"/>
                <a:gd name="T15" fmla="*/ 147 h 192"/>
                <a:gd name="T16" fmla="*/ 1472 w 1472"/>
                <a:gd name="T17" fmla="*/ 4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2" h="192">
                  <a:moveTo>
                    <a:pt x="1472" y="45"/>
                  </a:moveTo>
                  <a:cubicBezTo>
                    <a:pt x="1472" y="20"/>
                    <a:pt x="1452" y="0"/>
                    <a:pt x="142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2"/>
                    <a:pt x="20" y="192"/>
                    <a:pt x="45" y="192"/>
                  </a:cubicBezTo>
                  <a:cubicBezTo>
                    <a:pt x="1427" y="192"/>
                    <a:pt x="1427" y="192"/>
                    <a:pt x="1427" y="192"/>
                  </a:cubicBezTo>
                  <a:cubicBezTo>
                    <a:pt x="1452" y="192"/>
                    <a:pt x="1472" y="172"/>
                    <a:pt x="1472" y="147"/>
                  </a:cubicBezTo>
                  <a:lnTo>
                    <a:pt x="1472" y="45"/>
                  </a:lnTo>
                  <a:close/>
                </a:path>
              </a:pathLst>
            </a:custGeom>
            <a:solidFill>
              <a:srgbClr val="D1E6A7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7" name="矩形 56"/>
            <p:cNvSpPr/>
            <p:nvPr>
              <p:custDataLst>
                <p:tags r:id="rId6"/>
              </p:custDataLst>
            </p:nvPr>
          </p:nvSpPr>
          <p:spPr>
            <a:xfrm>
              <a:off x="8442587" y="1573958"/>
              <a:ext cx="208933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4.3.3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8" name="矩形 57"/>
            <p:cNvSpPr/>
            <p:nvPr>
              <p:custDataLst>
                <p:tags r:id="rId7"/>
              </p:custDataLst>
            </p:nvPr>
          </p:nvSpPr>
          <p:spPr>
            <a:xfrm>
              <a:off x="8389071" y="2596823"/>
              <a:ext cx="2196366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4.3.3</a:t>
              </a:r>
              <a:r>
                <a:rPr lang="zh-CN" altLang="en-US" sz="1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内容</a:t>
              </a:r>
              <a:endPara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62" name="Group 62"/>
            <p:cNvGrpSpPr/>
            <p:nvPr/>
          </p:nvGrpSpPr>
          <p:grpSpPr bwMode="auto">
            <a:xfrm>
              <a:off x="9281867" y="4832309"/>
              <a:ext cx="410774" cy="520742"/>
              <a:chOff x="2234" y="2038"/>
              <a:chExt cx="127" cy="161"/>
            </a:xfrm>
          </p:grpSpPr>
          <p:sp>
            <p:nvSpPr>
              <p:cNvPr id="63" name="Freeform 63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234" y="2038"/>
                <a:ext cx="127" cy="161"/>
              </a:xfrm>
              <a:custGeom>
                <a:avLst/>
                <a:gdLst>
                  <a:gd name="T0" fmla="*/ 17 w 77"/>
                  <a:gd name="T1" fmla="*/ 90 h 98"/>
                  <a:gd name="T2" fmla="*/ 9 w 77"/>
                  <a:gd name="T3" fmla="*/ 90 h 98"/>
                  <a:gd name="T4" fmla="*/ 9 w 77"/>
                  <a:gd name="T5" fmla="*/ 8 h 98"/>
                  <a:gd name="T6" fmla="*/ 72 w 77"/>
                  <a:gd name="T7" fmla="*/ 8 h 98"/>
                  <a:gd name="T8" fmla="*/ 77 w 77"/>
                  <a:gd name="T9" fmla="*/ 4 h 98"/>
                  <a:gd name="T10" fmla="*/ 72 w 77"/>
                  <a:gd name="T11" fmla="*/ 0 h 98"/>
                  <a:gd name="T12" fmla="*/ 4 w 77"/>
                  <a:gd name="T13" fmla="*/ 0 h 98"/>
                  <a:gd name="T14" fmla="*/ 0 w 77"/>
                  <a:gd name="T15" fmla="*/ 4 h 98"/>
                  <a:gd name="T16" fmla="*/ 0 w 77"/>
                  <a:gd name="T17" fmla="*/ 94 h 98"/>
                  <a:gd name="T18" fmla="*/ 4 w 77"/>
                  <a:gd name="T19" fmla="*/ 98 h 98"/>
                  <a:gd name="T20" fmla="*/ 17 w 77"/>
                  <a:gd name="T21" fmla="*/ 98 h 98"/>
                  <a:gd name="T22" fmla="*/ 21 w 77"/>
                  <a:gd name="T23" fmla="*/ 94 h 98"/>
                  <a:gd name="T24" fmla="*/ 17 w 77"/>
                  <a:gd name="T25" fmla="*/ 9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98">
                    <a:moveTo>
                      <a:pt x="17" y="90"/>
                    </a:moveTo>
                    <a:cubicBezTo>
                      <a:pt x="9" y="90"/>
                      <a:pt x="9" y="90"/>
                      <a:pt x="9" y="90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5" y="8"/>
                      <a:pt x="77" y="6"/>
                      <a:pt x="77" y="4"/>
                    </a:cubicBezTo>
                    <a:cubicBezTo>
                      <a:pt x="77" y="1"/>
                      <a:pt x="75" y="0"/>
                      <a:pt x="7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7"/>
                      <a:pt x="2" y="98"/>
                      <a:pt x="4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9" y="98"/>
                      <a:pt x="21" y="97"/>
                      <a:pt x="21" y="94"/>
                    </a:cubicBezTo>
                    <a:cubicBezTo>
                      <a:pt x="21" y="92"/>
                      <a:pt x="19" y="90"/>
                      <a:pt x="17" y="9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4" name="Freeform 64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313" y="2132"/>
                <a:ext cx="48" cy="67"/>
              </a:xfrm>
              <a:custGeom>
                <a:avLst/>
                <a:gdLst>
                  <a:gd name="T0" fmla="*/ 24 w 29"/>
                  <a:gd name="T1" fmla="*/ 0 h 41"/>
                  <a:gd name="T2" fmla="*/ 20 w 29"/>
                  <a:gd name="T3" fmla="*/ 5 h 41"/>
                  <a:gd name="T4" fmla="*/ 20 w 29"/>
                  <a:gd name="T5" fmla="*/ 33 h 41"/>
                  <a:gd name="T6" fmla="*/ 4 w 29"/>
                  <a:gd name="T7" fmla="*/ 33 h 41"/>
                  <a:gd name="T8" fmla="*/ 0 w 29"/>
                  <a:gd name="T9" fmla="*/ 37 h 41"/>
                  <a:gd name="T10" fmla="*/ 4 w 29"/>
                  <a:gd name="T11" fmla="*/ 41 h 41"/>
                  <a:gd name="T12" fmla="*/ 24 w 29"/>
                  <a:gd name="T13" fmla="*/ 41 h 41"/>
                  <a:gd name="T14" fmla="*/ 27 w 29"/>
                  <a:gd name="T15" fmla="*/ 40 h 41"/>
                  <a:gd name="T16" fmla="*/ 29 w 29"/>
                  <a:gd name="T17" fmla="*/ 37 h 41"/>
                  <a:gd name="T18" fmla="*/ 29 w 29"/>
                  <a:gd name="T19" fmla="*/ 5 h 41"/>
                  <a:gd name="T20" fmla="*/ 24 w 29"/>
                  <a:gd name="T2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41">
                    <a:moveTo>
                      <a:pt x="24" y="0"/>
                    </a:moveTo>
                    <a:cubicBezTo>
                      <a:pt x="22" y="0"/>
                      <a:pt x="20" y="2"/>
                      <a:pt x="20" y="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2" y="33"/>
                      <a:pt x="0" y="35"/>
                      <a:pt x="0" y="37"/>
                    </a:cubicBezTo>
                    <a:cubicBezTo>
                      <a:pt x="0" y="40"/>
                      <a:pt x="2" y="41"/>
                      <a:pt x="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6" y="41"/>
                      <a:pt x="27" y="41"/>
                      <a:pt x="27" y="40"/>
                    </a:cubicBezTo>
                    <a:cubicBezTo>
                      <a:pt x="28" y="39"/>
                      <a:pt x="29" y="38"/>
                      <a:pt x="29" y="37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2"/>
                      <a:pt x="27" y="0"/>
                      <a:pt x="2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5" name="Freeform 65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279" y="2071"/>
                <a:ext cx="78" cy="115"/>
              </a:xfrm>
              <a:custGeom>
                <a:avLst/>
                <a:gdLst>
                  <a:gd name="T0" fmla="*/ 42 w 48"/>
                  <a:gd name="T1" fmla="*/ 2 h 70"/>
                  <a:gd name="T2" fmla="*/ 37 w 48"/>
                  <a:gd name="T3" fmla="*/ 0 h 70"/>
                  <a:gd name="T4" fmla="*/ 28 w 48"/>
                  <a:gd name="T5" fmla="*/ 5 h 70"/>
                  <a:gd name="T6" fmla="*/ 1 w 48"/>
                  <a:gd name="T7" fmla="*/ 53 h 70"/>
                  <a:gd name="T8" fmla="*/ 0 w 48"/>
                  <a:gd name="T9" fmla="*/ 55 h 70"/>
                  <a:gd name="T10" fmla="*/ 1 w 48"/>
                  <a:gd name="T11" fmla="*/ 66 h 70"/>
                  <a:gd name="T12" fmla="*/ 3 w 48"/>
                  <a:gd name="T13" fmla="*/ 69 h 70"/>
                  <a:gd name="T14" fmla="*/ 5 w 48"/>
                  <a:gd name="T15" fmla="*/ 70 h 70"/>
                  <a:gd name="T16" fmla="*/ 7 w 48"/>
                  <a:gd name="T17" fmla="*/ 69 h 70"/>
                  <a:gd name="T18" fmla="*/ 17 w 48"/>
                  <a:gd name="T19" fmla="*/ 64 h 70"/>
                  <a:gd name="T20" fmla="*/ 18 w 48"/>
                  <a:gd name="T21" fmla="*/ 63 h 70"/>
                  <a:gd name="T22" fmla="*/ 46 w 48"/>
                  <a:gd name="T23" fmla="*/ 15 h 70"/>
                  <a:gd name="T24" fmla="*/ 42 w 48"/>
                  <a:gd name="T25" fmla="*/ 2 h 70"/>
                  <a:gd name="T26" fmla="*/ 38 w 48"/>
                  <a:gd name="T27" fmla="*/ 11 h 70"/>
                  <a:gd name="T28" fmla="*/ 11 w 48"/>
                  <a:gd name="T29" fmla="*/ 57 h 70"/>
                  <a:gd name="T30" fmla="*/ 9 w 48"/>
                  <a:gd name="T31" fmla="*/ 59 h 70"/>
                  <a:gd name="T32" fmla="*/ 9 w 48"/>
                  <a:gd name="T33" fmla="*/ 56 h 70"/>
                  <a:gd name="T34" fmla="*/ 36 w 48"/>
                  <a:gd name="T35" fmla="*/ 9 h 70"/>
                  <a:gd name="T36" fmla="*/ 38 w 48"/>
                  <a:gd name="T37" fmla="*/ 9 h 70"/>
                  <a:gd name="T38" fmla="*/ 38 w 48"/>
                  <a:gd name="T39" fmla="*/ 1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70">
                    <a:moveTo>
                      <a:pt x="42" y="2"/>
                    </a:moveTo>
                    <a:cubicBezTo>
                      <a:pt x="40" y="1"/>
                      <a:pt x="39" y="0"/>
                      <a:pt x="37" y="0"/>
                    </a:cubicBezTo>
                    <a:cubicBezTo>
                      <a:pt x="33" y="0"/>
                      <a:pt x="30" y="2"/>
                      <a:pt x="28" y="5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0" y="53"/>
                      <a:pt x="0" y="54"/>
                      <a:pt x="0" y="55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1" y="67"/>
                      <a:pt x="2" y="69"/>
                      <a:pt x="3" y="69"/>
                    </a:cubicBezTo>
                    <a:cubicBezTo>
                      <a:pt x="3" y="70"/>
                      <a:pt x="4" y="70"/>
                      <a:pt x="5" y="70"/>
                    </a:cubicBezTo>
                    <a:cubicBezTo>
                      <a:pt x="6" y="70"/>
                      <a:pt x="6" y="70"/>
                      <a:pt x="7" y="69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17" y="64"/>
                      <a:pt x="18" y="63"/>
                      <a:pt x="18" y="63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8" y="10"/>
                      <a:pt x="47" y="4"/>
                      <a:pt x="42" y="2"/>
                    </a:cubicBezTo>
                    <a:moveTo>
                      <a:pt x="38" y="11"/>
                    </a:moveTo>
                    <a:cubicBezTo>
                      <a:pt x="11" y="57"/>
                      <a:pt x="11" y="57"/>
                      <a:pt x="11" y="57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7" y="8"/>
                      <a:pt x="38" y="9"/>
                    </a:cubicBezTo>
                    <a:cubicBezTo>
                      <a:pt x="38" y="9"/>
                      <a:pt x="39" y="10"/>
                      <a:pt x="38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6" name="Freeform 66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2257" y="2084"/>
                <a:ext cx="49" cy="13"/>
              </a:xfrm>
              <a:custGeom>
                <a:avLst/>
                <a:gdLst>
                  <a:gd name="T0" fmla="*/ 30 w 30"/>
                  <a:gd name="T1" fmla="*/ 4 h 8"/>
                  <a:gd name="T2" fmla="*/ 26 w 30"/>
                  <a:gd name="T3" fmla="*/ 0 h 8"/>
                  <a:gd name="T4" fmla="*/ 4 w 30"/>
                  <a:gd name="T5" fmla="*/ 0 h 8"/>
                  <a:gd name="T6" fmla="*/ 0 w 30"/>
                  <a:gd name="T7" fmla="*/ 4 h 8"/>
                  <a:gd name="T8" fmla="*/ 4 w 30"/>
                  <a:gd name="T9" fmla="*/ 8 h 8"/>
                  <a:gd name="T10" fmla="*/ 26 w 30"/>
                  <a:gd name="T11" fmla="*/ 8 h 8"/>
                  <a:gd name="T12" fmla="*/ 30 w 30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8">
                    <a:moveTo>
                      <a:pt x="30" y="4"/>
                    </a:moveTo>
                    <a:cubicBezTo>
                      <a:pt x="30" y="2"/>
                      <a:pt x="28" y="0"/>
                      <a:pt x="2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8" y="8"/>
                      <a:pt x="30" y="6"/>
                      <a:pt x="3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67" name="Freeform 67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2257" y="2110"/>
                <a:ext cx="31" cy="15"/>
              </a:xfrm>
              <a:custGeom>
                <a:avLst/>
                <a:gdLst>
                  <a:gd name="T0" fmla="*/ 4 w 19"/>
                  <a:gd name="T1" fmla="*/ 0 h 9"/>
                  <a:gd name="T2" fmla="*/ 0 w 19"/>
                  <a:gd name="T3" fmla="*/ 5 h 9"/>
                  <a:gd name="T4" fmla="*/ 4 w 19"/>
                  <a:gd name="T5" fmla="*/ 9 h 9"/>
                  <a:gd name="T6" fmla="*/ 15 w 19"/>
                  <a:gd name="T7" fmla="*/ 9 h 9"/>
                  <a:gd name="T8" fmla="*/ 19 w 19"/>
                  <a:gd name="T9" fmla="*/ 5 h 9"/>
                  <a:gd name="T10" fmla="*/ 15 w 19"/>
                  <a:gd name="T11" fmla="*/ 0 h 9"/>
                  <a:gd name="T12" fmla="*/ 4 w 1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9"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9"/>
                      <a:pt x="19" y="7"/>
                      <a:pt x="19" y="5"/>
                    </a:cubicBezTo>
                    <a:cubicBezTo>
                      <a:pt x="19" y="2"/>
                      <a:pt x="17" y="0"/>
                      <a:pt x="1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96000" y="1955409"/>
            <a:ext cx="6096000" cy="4037427"/>
          </a:xfrm>
          <a:prstGeom prst="rect">
            <a:avLst/>
          </a:prstGeom>
          <a:solidFill>
            <a:srgbClr val="D1E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4.4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561768" y="2438286"/>
            <a:ext cx="3129387" cy="735279"/>
            <a:chOff x="8561768" y="2438286"/>
            <a:chExt cx="3129387" cy="735279"/>
          </a:xfrm>
        </p:grpSpPr>
        <p:sp>
          <p:nvSpPr>
            <p:cNvPr id="38" name="矩形 37"/>
            <p:cNvSpPr/>
            <p:nvPr/>
          </p:nvSpPr>
          <p:spPr>
            <a:xfrm>
              <a:off x="9087729" y="2438286"/>
              <a:ext cx="2603426" cy="417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8561768" y="2539581"/>
              <a:ext cx="427852" cy="633984"/>
              <a:chOff x="1788810" y="2276744"/>
              <a:chExt cx="392113" cy="581026"/>
            </a:xfrm>
            <a:solidFill>
              <a:schemeClr val="bg1"/>
            </a:solidFill>
          </p:grpSpPr>
          <p:sp>
            <p:nvSpPr>
              <p:cNvPr id="42" name="Freeform 9"/>
              <p:cNvSpPr>
                <a:spLocks noEditPoints="1"/>
              </p:cNvSpPr>
              <p:nvPr/>
            </p:nvSpPr>
            <p:spPr bwMode="auto">
              <a:xfrm>
                <a:off x="1788810" y="2276744"/>
                <a:ext cx="392113" cy="430213"/>
              </a:xfrm>
              <a:custGeom>
                <a:avLst/>
                <a:gdLst>
                  <a:gd name="T0" fmla="*/ 108 w 149"/>
                  <a:gd name="T1" fmla="*/ 163 h 163"/>
                  <a:gd name="T2" fmla="*/ 35 w 149"/>
                  <a:gd name="T3" fmla="*/ 163 h 163"/>
                  <a:gd name="T4" fmla="*/ 35 w 149"/>
                  <a:gd name="T5" fmla="*/ 158 h 163"/>
                  <a:gd name="T6" fmla="*/ 30 w 149"/>
                  <a:gd name="T7" fmla="*/ 142 h 163"/>
                  <a:gd name="T8" fmla="*/ 21 w 149"/>
                  <a:gd name="T9" fmla="*/ 127 h 163"/>
                  <a:gd name="T10" fmla="*/ 0 w 149"/>
                  <a:gd name="T11" fmla="*/ 74 h 163"/>
                  <a:gd name="T12" fmla="*/ 74 w 149"/>
                  <a:gd name="T13" fmla="*/ 0 h 163"/>
                  <a:gd name="T14" fmla="*/ 149 w 149"/>
                  <a:gd name="T15" fmla="*/ 74 h 163"/>
                  <a:gd name="T16" fmla="*/ 127 w 149"/>
                  <a:gd name="T17" fmla="*/ 127 h 163"/>
                  <a:gd name="T18" fmla="*/ 118 w 149"/>
                  <a:gd name="T19" fmla="*/ 142 h 163"/>
                  <a:gd name="T20" fmla="*/ 114 w 149"/>
                  <a:gd name="T21" fmla="*/ 158 h 163"/>
                  <a:gd name="T22" fmla="*/ 113 w 149"/>
                  <a:gd name="T23" fmla="*/ 163 h 163"/>
                  <a:gd name="T24" fmla="*/ 108 w 149"/>
                  <a:gd name="T25" fmla="*/ 163 h 163"/>
                  <a:gd name="T26" fmla="*/ 46 w 149"/>
                  <a:gd name="T27" fmla="*/ 151 h 163"/>
                  <a:gd name="T28" fmla="*/ 103 w 149"/>
                  <a:gd name="T29" fmla="*/ 151 h 163"/>
                  <a:gd name="T30" fmla="*/ 108 w 149"/>
                  <a:gd name="T31" fmla="*/ 136 h 163"/>
                  <a:gd name="T32" fmla="*/ 117 w 149"/>
                  <a:gd name="T33" fmla="*/ 120 h 163"/>
                  <a:gd name="T34" fmla="*/ 136 w 149"/>
                  <a:gd name="T35" fmla="*/ 74 h 163"/>
                  <a:gd name="T36" fmla="*/ 74 w 149"/>
                  <a:gd name="T37" fmla="*/ 12 h 163"/>
                  <a:gd name="T38" fmla="*/ 12 w 149"/>
                  <a:gd name="T39" fmla="*/ 74 h 163"/>
                  <a:gd name="T40" fmla="*/ 31 w 149"/>
                  <a:gd name="T41" fmla="*/ 120 h 163"/>
                  <a:gd name="T42" fmla="*/ 41 w 149"/>
                  <a:gd name="T43" fmla="*/ 136 h 163"/>
                  <a:gd name="T44" fmla="*/ 46 w 149"/>
                  <a:gd name="T45" fmla="*/ 15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9" h="163">
                    <a:moveTo>
                      <a:pt x="108" y="163"/>
                    </a:moveTo>
                    <a:cubicBezTo>
                      <a:pt x="35" y="163"/>
                      <a:pt x="35" y="163"/>
                      <a:pt x="35" y="163"/>
                    </a:cubicBezTo>
                    <a:cubicBezTo>
                      <a:pt x="35" y="158"/>
                      <a:pt x="35" y="158"/>
                      <a:pt x="35" y="158"/>
                    </a:cubicBezTo>
                    <a:cubicBezTo>
                      <a:pt x="34" y="153"/>
                      <a:pt x="32" y="144"/>
                      <a:pt x="30" y="142"/>
                    </a:cubicBezTo>
                    <a:cubicBezTo>
                      <a:pt x="28" y="137"/>
                      <a:pt x="24" y="132"/>
                      <a:pt x="21" y="127"/>
                    </a:cubicBezTo>
                    <a:cubicBezTo>
                      <a:pt x="11" y="112"/>
                      <a:pt x="0" y="9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95"/>
                      <a:pt x="138" y="112"/>
                      <a:pt x="127" y="127"/>
                    </a:cubicBezTo>
                    <a:cubicBezTo>
                      <a:pt x="124" y="132"/>
                      <a:pt x="121" y="137"/>
                      <a:pt x="118" y="142"/>
                    </a:cubicBezTo>
                    <a:cubicBezTo>
                      <a:pt x="117" y="144"/>
                      <a:pt x="115" y="153"/>
                      <a:pt x="114" y="158"/>
                    </a:cubicBezTo>
                    <a:cubicBezTo>
                      <a:pt x="113" y="163"/>
                      <a:pt x="113" y="163"/>
                      <a:pt x="113" y="163"/>
                    </a:cubicBezTo>
                    <a:lnTo>
                      <a:pt x="108" y="163"/>
                    </a:lnTo>
                    <a:close/>
                    <a:moveTo>
                      <a:pt x="46" y="151"/>
                    </a:moveTo>
                    <a:cubicBezTo>
                      <a:pt x="103" y="151"/>
                      <a:pt x="103" y="151"/>
                      <a:pt x="103" y="151"/>
                    </a:cubicBezTo>
                    <a:cubicBezTo>
                      <a:pt x="104" y="146"/>
                      <a:pt x="105" y="139"/>
                      <a:pt x="108" y="136"/>
                    </a:cubicBezTo>
                    <a:cubicBezTo>
                      <a:pt x="111" y="130"/>
                      <a:pt x="114" y="125"/>
                      <a:pt x="117" y="120"/>
                    </a:cubicBezTo>
                    <a:cubicBezTo>
                      <a:pt x="127" y="106"/>
                      <a:pt x="136" y="92"/>
                      <a:pt x="136" y="74"/>
                    </a:cubicBezTo>
                    <a:cubicBezTo>
                      <a:pt x="136" y="40"/>
                      <a:pt x="109" y="12"/>
                      <a:pt x="74" y="12"/>
                    </a:cubicBezTo>
                    <a:cubicBezTo>
                      <a:pt x="40" y="12"/>
                      <a:pt x="12" y="40"/>
                      <a:pt x="12" y="74"/>
                    </a:cubicBezTo>
                    <a:cubicBezTo>
                      <a:pt x="12" y="92"/>
                      <a:pt x="21" y="106"/>
                      <a:pt x="31" y="120"/>
                    </a:cubicBezTo>
                    <a:cubicBezTo>
                      <a:pt x="35" y="125"/>
                      <a:pt x="38" y="130"/>
                      <a:pt x="41" y="136"/>
                    </a:cubicBezTo>
                    <a:cubicBezTo>
                      <a:pt x="43" y="139"/>
                      <a:pt x="45" y="146"/>
                      <a:pt x="46" y="1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en Sans" panose="020B0606030504020204" pitchFamily="34" charset="0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3" name="Freeform 10"/>
              <p:cNvSpPr/>
              <p:nvPr/>
            </p:nvSpPr>
            <p:spPr bwMode="auto">
              <a:xfrm>
                <a:off x="1884060" y="2729182"/>
                <a:ext cx="195263" cy="128588"/>
              </a:xfrm>
              <a:custGeom>
                <a:avLst/>
                <a:gdLst>
                  <a:gd name="T0" fmla="*/ 0 w 74"/>
                  <a:gd name="T1" fmla="*/ 0 h 49"/>
                  <a:gd name="T2" fmla="*/ 0 w 74"/>
                  <a:gd name="T3" fmla="*/ 20 h 49"/>
                  <a:gd name="T4" fmla="*/ 37 w 74"/>
                  <a:gd name="T5" fmla="*/ 49 h 49"/>
                  <a:gd name="T6" fmla="*/ 41 w 74"/>
                  <a:gd name="T7" fmla="*/ 49 h 49"/>
                  <a:gd name="T8" fmla="*/ 74 w 74"/>
                  <a:gd name="T9" fmla="*/ 20 h 49"/>
                  <a:gd name="T10" fmla="*/ 74 w 74"/>
                  <a:gd name="T11" fmla="*/ 0 h 49"/>
                  <a:gd name="T12" fmla="*/ 0 w 74"/>
                  <a:gd name="T13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49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36"/>
                      <a:pt x="17" y="49"/>
                      <a:pt x="37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61" y="49"/>
                      <a:pt x="74" y="36"/>
                      <a:pt x="74" y="20"/>
                    </a:cubicBezTo>
                    <a:cubicBezTo>
                      <a:pt x="74" y="0"/>
                      <a:pt x="74" y="0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en Sans" panose="020B0606030504020204" pitchFamily="34" charset="0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1" name="Freeform 11"/>
              <p:cNvSpPr/>
              <p:nvPr/>
            </p:nvSpPr>
            <p:spPr bwMode="auto">
              <a:xfrm>
                <a:off x="1872947" y="2459307"/>
                <a:ext cx="223838" cy="179388"/>
              </a:xfrm>
              <a:custGeom>
                <a:avLst/>
                <a:gdLst>
                  <a:gd name="T0" fmla="*/ 83 w 85"/>
                  <a:gd name="T1" fmla="*/ 9 h 68"/>
                  <a:gd name="T2" fmla="*/ 62 w 85"/>
                  <a:gd name="T3" fmla="*/ 66 h 68"/>
                  <a:gd name="T4" fmla="*/ 62 w 85"/>
                  <a:gd name="T5" fmla="*/ 68 h 68"/>
                  <a:gd name="T6" fmla="*/ 52 w 85"/>
                  <a:gd name="T7" fmla="*/ 68 h 68"/>
                  <a:gd name="T8" fmla="*/ 53 w 85"/>
                  <a:gd name="T9" fmla="*/ 66 h 68"/>
                  <a:gd name="T10" fmla="*/ 67 w 85"/>
                  <a:gd name="T11" fmla="*/ 17 h 68"/>
                  <a:gd name="T12" fmla="*/ 67 w 85"/>
                  <a:gd name="T13" fmla="*/ 17 h 68"/>
                  <a:gd name="T14" fmla="*/ 66 w 85"/>
                  <a:gd name="T15" fmla="*/ 17 h 68"/>
                  <a:gd name="T16" fmla="*/ 55 w 85"/>
                  <a:gd name="T17" fmla="*/ 13 h 68"/>
                  <a:gd name="T18" fmla="*/ 44 w 85"/>
                  <a:gd name="T19" fmla="*/ 17 h 68"/>
                  <a:gd name="T20" fmla="*/ 30 w 85"/>
                  <a:gd name="T21" fmla="*/ 12 h 68"/>
                  <a:gd name="T22" fmla="*/ 17 w 85"/>
                  <a:gd name="T23" fmla="*/ 16 h 68"/>
                  <a:gd name="T24" fmla="*/ 30 w 85"/>
                  <a:gd name="T25" fmla="*/ 66 h 68"/>
                  <a:gd name="T26" fmla="*/ 31 w 85"/>
                  <a:gd name="T27" fmla="*/ 68 h 68"/>
                  <a:gd name="T28" fmla="*/ 21 w 85"/>
                  <a:gd name="T29" fmla="*/ 68 h 68"/>
                  <a:gd name="T30" fmla="*/ 21 w 85"/>
                  <a:gd name="T31" fmla="*/ 66 h 68"/>
                  <a:gd name="T32" fmla="*/ 2 w 85"/>
                  <a:gd name="T33" fmla="*/ 9 h 68"/>
                  <a:gd name="T34" fmla="*/ 2 w 85"/>
                  <a:gd name="T35" fmla="*/ 9 h 68"/>
                  <a:gd name="T36" fmla="*/ 1 w 85"/>
                  <a:gd name="T37" fmla="*/ 8 h 68"/>
                  <a:gd name="T38" fmla="*/ 1 w 85"/>
                  <a:gd name="T39" fmla="*/ 8 h 68"/>
                  <a:gd name="T40" fmla="*/ 1 w 85"/>
                  <a:gd name="T41" fmla="*/ 7 h 68"/>
                  <a:gd name="T42" fmla="*/ 2 w 85"/>
                  <a:gd name="T43" fmla="*/ 1 h 68"/>
                  <a:gd name="T44" fmla="*/ 9 w 85"/>
                  <a:gd name="T45" fmla="*/ 3 h 68"/>
                  <a:gd name="T46" fmla="*/ 9 w 85"/>
                  <a:gd name="T47" fmla="*/ 3 h 68"/>
                  <a:gd name="T48" fmla="*/ 16 w 85"/>
                  <a:gd name="T49" fmla="*/ 7 h 68"/>
                  <a:gd name="T50" fmla="*/ 27 w 85"/>
                  <a:gd name="T51" fmla="*/ 2 h 68"/>
                  <a:gd name="T52" fmla="*/ 31 w 85"/>
                  <a:gd name="T53" fmla="*/ 1 h 68"/>
                  <a:gd name="T54" fmla="*/ 34 w 85"/>
                  <a:gd name="T55" fmla="*/ 3 h 68"/>
                  <a:gd name="T56" fmla="*/ 43 w 85"/>
                  <a:gd name="T57" fmla="*/ 8 h 68"/>
                  <a:gd name="T58" fmla="*/ 52 w 85"/>
                  <a:gd name="T59" fmla="*/ 3 h 68"/>
                  <a:gd name="T60" fmla="*/ 55 w 85"/>
                  <a:gd name="T61" fmla="*/ 1 h 68"/>
                  <a:gd name="T62" fmla="*/ 59 w 85"/>
                  <a:gd name="T63" fmla="*/ 3 h 68"/>
                  <a:gd name="T64" fmla="*/ 66 w 85"/>
                  <a:gd name="T65" fmla="*/ 8 h 68"/>
                  <a:gd name="T66" fmla="*/ 66 w 85"/>
                  <a:gd name="T67" fmla="*/ 8 h 68"/>
                  <a:gd name="T68" fmla="*/ 76 w 85"/>
                  <a:gd name="T69" fmla="*/ 3 h 68"/>
                  <a:gd name="T70" fmla="*/ 82 w 85"/>
                  <a:gd name="T71" fmla="*/ 2 h 68"/>
                  <a:gd name="T72" fmla="*/ 83 w 85"/>
                  <a:gd name="T73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5" h="68">
                    <a:moveTo>
                      <a:pt x="83" y="9"/>
                    </a:moveTo>
                    <a:cubicBezTo>
                      <a:pt x="71" y="25"/>
                      <a:pt x="64" y="44"/>
                      <a:pt x="62" y="66"/>
                    </a:cubicBezTo>
                    <a:cubicBezTo>
                      <a:pt x="62" y="68"/>
                      <a:pt x="62" y="68"/>
                      <a:pt x="6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5" y="48"/>
                      <a:pt x="59" y="32"/>
                      <a:pt x="67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3" y="17"/>
                      <a:pt x="59" y="16"/>
                      <a:pt x="55" y="13"/>
                    </a:cubicBezTo>
                    <a:cubicBezTo>
                      <a:pt x="52" y="16"/>
                      <a:pt x="48" y="17"/>
                      <a:pt x="44" y="17"/>
                    </a:cubicBezTo>
                    <a:cubicBezTo>
                      <a:pt x="39" y="17"/>
                      <a:pt x="34" y="16"/>
                      <a:pt x="30" y="12"/>
                    </a:cubicBezTo>
                    <a:cubicBezTo>
                      <a:pt x="26" y="15"/>
                      <a:pt x="21" y="17"/>
                      <a:pt x="17" y="16"/>
                    </a:cubicBezTo>
                    <a:cubicBezTo>
                      <a:pt x="28" y="38"/>
                      <a:pt x="30" y="59"/>
                      <a:pt x="30" y="66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58"/>
                      <a:pt x="17" y="31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2" y="1"/>
                    </a:cubicBezTo>
                    <a:cubicBezTo>
                      <a:pt x="5" y="0"/>
                      <a:pt x="7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1" y="5"/>
                      <a:pt x="14" y="7"/>
                      <a:pt x="16" y="7"/>
                    </a:cubicBezTo>
                    <a:cubicBezTo>
                      <a:pt x="20" y="7"/>
                      <a:pt x="23" y="6"/>
                      <a:pt x="27" y="2"/>
                    </a:cubicBezTo>
                    <a:cubicBezTo>
                      <a:pt x="28" y="1"/>
                      <a:pt x="29" y="1"/>
                      <a:pt x="31" y="1"/>
                    </a:cubicBezTo>
                    <a:cubicBezTo>
                      <a:pt x="32" y="1"/>
                      <a:pt x="33" y="2"/>
                      <a:pt x="34" y="3"/>
                    </a:cubicBezTo>
                    <a:cubicBezTo>
                      <a:pt x="37" y="6"/>
                      <a:pt x="40" y="8"/>
                      <a:pt x="43" y="8"/>
                    </a:cubicBezTo>
                    <a:cubicBezTo>
                      <a:pt x="47" y="8"/>
                      <a:pt x="50" y="5"/>
                      <a:pt x="52" y="3"/>
                    </a:cubicBezTo>
                    <a:cubicBezTo>
                      <a:pt x="53" y="2"/>
                      <a:pt x="54" y="1"/>
                      <a:pt x="55" y="1"/>
                    </a:cubicBezTo>
                    <a:cubicBezTo>
                      <a:pt x="57" y="1"/>
                      <a:pt x="58" y="2"/>
                      <a:pt x="59" y="3"/>
                    </a:cubicBezTo>
                    <a:cubicBezTo>
                      <a:pt x="61" y="6"/>
                      <a:pt x="63" y="8"/>
                      <a:pt x="66" y="8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70" y="8"/>
                      <a:pt x="73" y="6"/>
                      <a:pt x="76" y="3"/>
                    </a:cubicBezTo>
                    <a:cubicBezTo>
                      <a:pt x="78" y="1"/>
                      <a:pt x="81" y="1"/>
                      <a:pt x="82" y="2"/>
                    </a:cubicBezTo>
                    <a:cubicBezTo>
                      <a:pt x="84" y="4"/>
                      <a:pt x="85" y="7"/>
                      <a:pt x="8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en Sans" panose="020B0606030504020204" pitchFamily="34" charset="0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568970" y="4215561"/>
            <a:ext cx="3122185" cy="508637"/>
            <a:chOff x="8568970" y="4215561"/>
            <a:chExt cx="3122185" cy="508637"/>
          </a:xfrm>
        </p:grpSpPr>
        <p:sp>
          <p:nvSpPr>
            <p:cNvPr id="59" name="矩形 58"/>
            <p:cNvSpPr/>
            <p:nvPr/>
          </p:nvSpPr>
          <p:spPr>
            <a:xfrm>
              <a:off x="9087729" y="4215561"/>
              <a:ext cx="2603426" cy="4173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1" name="Freeform 36"/>
            <p:cNvSpPr>
              <a:spLocks noEditPoints="1"/>
            </p:cNvSpPr>
            <p:nvPr/>
          </p:nvSpPr>
          <p:spPr bwMode="auto">
            <a:xfrm>
              <a:off x="8568970" y="4267399"/>
              <a:ext cx="420650" cy="456799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897548" y="2539581"/>
            <a:ext cx="4396904" cy="2465985"/>
            <a:chOff x="3897548" y="2539581"/>
            <a:chExt cx="4396904" cy="2465985"/>
          </a:xfrm>
        </p:grpSpPr>
        <p:pic>
          <p:nvPicPr>
            <p:cNvPr id="37" name="图片 36"/>
            <p:cNvPicPr>
              <a:picLocks noChangeAspect="1"/>
            </p:cNvPicPr>
            <p:nvPr/>
          </p:nvPicPr>
          <p:blipFill rotWithShape="1">
            <a:blip r:embed="rId14" cstate="hqprint"/>
            <a:srcRect/>
            <a:stretch>
              <a:fillRect/>
            </a:stretch>
          </p:blipFill>
          <p:spPr>
            <a:xfrm>
              <a:off x="3897548" y="2539581"/>
              <a:ext cx="4396904" cy="2465985"/>
            </a:xfrm>
            <a:prstGeom prst="rect">
              <a:avLst/>
            </a:prstGeom>
          </p:spPr>
        </p:pic>
        <p:sp>
          <p:nvSpPr>
            <p:cNvPr id="72" name="矩形 71"/>
            <p:cNvSpPr/>
            <p:nvPr/>
          </p:nvSpPr>
          <p:spPr>
            <a:xfrm>
              <a:off x="4674107" y="2857767"/>
              <a:ext cx="2994452" cy="1852364"/>
            </a:xfrm>
            <a:prstGeom prst="rect">
              <a:avLst/>
            </a:prstGeom>
            <a:blipFill>
              <a:blip r:embed="rId15" cstate="hq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802093" y="1593619"/>
            <a:ext cx="2887897" cy="806759"/>
            <a:chOff x="844297" y="1593619"/>
            <a:chExt cx="2887897" cy="806759"/>
          </a:xfrm>
        </p:grpSpPr>
        <p:sp>
          <p:nvSpPr>
            <p:cNvPr id="73" name="矩形 72"/>
            <p:cNvSpPr/>
            <p:nvPr>
              <p:custDataLst>
                <p:tags r:id="rId8"/>
              </p:custDataLst>
            </p:nvPr>
          </p:nvSpPr>
          <p:spPr>
            <a:xfrm>
              <a:off x="844297" y="1593619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4.4.1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4" name="矩形 55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862131" y="2055284"/>
              <a:ext cx="2870063" cy="345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4.4.1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75" name="组合 74"/>
          <p:cNvGrpSpPr/>
          <p:nvPr>
            <p:custDataLst>
              <p:tags r:id="rId2"/>
            </p:custDataLst>
          </p:nvPr>
        </p:nvGrpSpPr>
        <p:grpSpPr>
          <a:xfrm>
            <a:off x="802093" y="3131547"/>
            <a:ext cx="2887897" cy="806759"/>
            <a:chOff x="844297" y="1593619"/>
            <a:chExt cx="2887897" cy="806759"/>
          </a:xfrm>
        </p:grpSpPr>
        <p:sp>
          <p:nvSpPr>
            <p:cNvPr id="76" name="矩形 75"/>
            <p:cNvSpPr/>
            <p:nvPr>
              <p:custDataLst>
                <p:tags r:id="rId6"/>
              </p:custDataLst>
            </p:nvPr>
          </p:nvSpPr>
          <p:spPr>
            <a:xfrm>
              <a:off x="844297" y="1593619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4.4.2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7" name="矩形 55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62131" y="2055284"/>
              <a:ext cx="2870063" cy="345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4.4.2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78" name="组合 77"/>
          <p:cNvGrpSpPr/>
          <p:nvPr>
            <p:custDataLst>
              <p:tags r:id="rId3"/>
            </p:custDataLst>
          </p:nvPr>
        </p:nvGrpSpPr>
        <p:grpSpPr>
          <a:xfrm>
            <a:off x="802093" y="4785514"/>
            <a:ext cx="2887897" cy="806759"/>
            <a:chOff x="844297" y="1593619"/>
            <a:chExt cx="2887897" cy="806759"/>
          </a:xfrm>
        </p:grpSpPr>
        <p:sp>
          <p:nvSpPr>
            <p:cNvPr id="79" name="矩形 78"/>
            <p:cNvSpPr/>
            <p:nvPr>
              <p:custDataLst>
                <p:tags r:id="rId4"/>
              </p:custDataLst>
            </p:nvPr>
          </p:nvSpPr>
          <p:spPr>
            <a:xfrm>
              <a:off x="844297" y="1593619"/>
              <a:ext cx="20313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4.4.3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0" name="矩形 55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862131" y="2055284"/>
              <a:ext cx="2870063" cy="345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4.4.3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454598">
            <a:off x="4874322" y="2001999"/>
            <a:ext cx="2516777" cy="25167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59718" y="2478328"/>
            <a:ext cx="3834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授课结束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98219" y="3456343"/>
            <a:ext cx="3834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谢谢大家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800589" y="1967779"/>
            <a:ext cx="4731693" cy="2799470"/>
            <a:chOff x="3800589" y="1967779"/>
            <a:chExt cx="4731693" cy="279947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4979963" y="4598438"/>
              <a:ext cx="3552319" cy="0"/>
            </a:xfrm>
            <a:prstGeom prst="line">
              <a:avLst/>
            </a:prstGeom>
            <a:ln>
              <a:solidFill>
                <a:srgbClr val="FFDE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800589" y="2150659"/>
              <a:ext cx="3552319" cy="0"/>
            </a:xfrm>
            <a:prstGeom prst="line">
              <a:avLst/>
            </a:prstGeom>
            <a:ln>
              <a:solidFill>
                <a:srgbClr val="FFDE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800589" y="1967779"/>
              <a:ext cx="567407" cy="0"/>
            </a:xfrm>
            <a:prstGeom prst="line">
              <a:avLst/>
            </a:prstGeom>
            <a:ln>
              <a:solidFill>
                <a:srgbClr val="FFDE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964875" y="4767249"/>
              <a:ext cx="567407" cy="0"/>
            </a:xfrm>
            <a:prstGeom prst="line">
              <a:avLst/>
            </a:prstGeom>
            <a:ln>
              <a:solidFill>
                <a:srgbClr val="FFDE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454598">
            <a:off x="4874322" y="1720645"/>
            <a:ext cx="2516777" cy="251677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612003" y="2774466"/>
            <a:ext cx="4835215" cy="960729"/>
            <a:chOff x="3612003" y="2774466"/>
            <a:chExt cx="4835215" cy="960729"/>
          </a:xfrm>
        </p:grpSpPr>
        <p:sp>
          <p:nvSpPr>
            <p:cNvPr id="7" name="文本框 6"/>
            <p:cNvSpPr txBox="1"/>
            <p:nvPr/>
          </p:nvSpPr>
          <p:spPr>
            <a:xfrm>
              <a:off x="4613155" y="2774466"/>
              <a:ext cx="3834063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5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2003" y="2811865"/>
              <a:ext cx="10157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01</a:t>
              </a:r>
              <a:endParaRPr lang="zh-CN" altLang="en-US" sz="5400" dirty="0">
                <a:solidFill>
                  <a:srgbClr val="D1E6A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85422" y="3838500"/>
            <a:ext cx="4894576" cy="844345"/>
            <a:chOff x="3685422" y="3838500"/>
            <a:chExt cx="4894576" cy="844345"/>
          </a:xfrm>
        </p:grpSpPr>
        <p:sp>
          <p:nvSpPr>
            <p:cNvPr id="6" name="矩形 5"/>
            <p:cNvSpPr/>
            <p:nvPr/>
          </p:nvSpPr>
          <p:spPr>
            <a:xfrm>
              <a:off x="3685422" y="3838500"/>
              <a:ext cx="4894576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</a:t>
              </a:r>
              <a:r>
                <a:rPr lang="zh-CN" altLang="en-US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概述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798277" y="4682845"/>
              <a:ext cx="4648941" cy="0"/>
            </a:xfrm>
            <a:prstGeom prst="line">
              <a:avLst/>
            </a:prstGeom>
            <a:ln>
              <a:solidFill>
                <a:srgbClr val="FFDE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1.1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29" y="3732529"/>
            <a:ext cx="2996526" cy="31880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115905" y="4869361"/>
            <a:ext cx="2984134" cy="833250"/>
            <a:chOff x="1115905" y="4869361"/>
            <a:chExt cx="2984134" cy="833250"/>
          </a:xfrm>
        </p:grpSpPr>
        <p:grpSp>
          <p:nvGrpSpPr>
            <p:cNvPr id="2" name="组合 1"/>
            <p:cNvGrpSpPr/>
            <p:nvPr/>
          </p:nvGrpSpPr>
          <p:grpSpPr>
            <a:xfrm>
              <a:off x="3297470" y="4869361"/>
              <a:ext cx="802569" cy="802569"/>
              <a:chOff x="3266756" y="4869361"/>
              <a:chExt cx="802569" cy="802569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266756" y="4869361"/>
                <a:ext cx="802569" cy="802569"/>
              </a:xfrm>
              <a:prstGeom prst="ellipse">
                <a:avLst/>
              </a:prstGeom>
              <a:solidFill>
                <a:srgbClr val="D1E6A7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11" name="图形 10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43542" y="4993139"/>
                <a:ext cx="502004" cy="502004"/>
              </a:xfrm>
              <a:prstGeom prst="rect">
                <a:avLst/>
              </a:prstGeom>
            </p:spPr>
          </p:pic>
        </p:grpSp>
        <p:sp>
          <p:nvSpPr>
            <p:cNvPr id="28" name="矩形 27"/>
            <p:cNvSpPr/>
            <p:nvPr/>
          </p:nvSpPr>
          <p:spPr>
            <a:xfrm>
              <a:off x="1115905" y="5357517"/>
              <a:ext cx="2159567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1.1.1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5905" y="4907465"/>
              <a:ext cx="20577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1.1.1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195931" y="4857451"/>
            <a:ext cx="2954209" cy="845160"/>
            <a:chOff x="8195931" y="4857451"/>
            <a:chExt cx="2954209" cy="845160"/>
          </a:xfrm>
        </p:grpSpPr>
        <p:grpSp>
          <p:nvGrpSpPr>
            <p:cNvPr id="27" name="组合 26"/>
            <p:cNvGrpSpPr/>
            <p:nvPr/>
          </p:nvGrpSpPr>
          <p:grpSpPr>
            <a:xfrm>
              <a:off x="8195931" y="4869361"/>
              <a:ext cx="802569" cy="802569"/>
              <a:chOff x="8406436" y="4869361"/>
              <a:chExt cx="802569" cy="802569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8406436" y="4869361"/>
                <a:ext cx="802569" cy="802569"/>
              </a:xfrm>
              <a:prstGeom prst="ellipse">
                <a:avLst/>
              </a:prstGeom>
              <a:solidFill>
                <a:srgbClr val="D1E6A7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24" name="图形 23"/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99264" y="5040360"/>
                <a:ext cx="454783" cy="454783"/>
              </a:xfrm>
              <a:prstGeom prst="rect">
                <a:avLst/>
              </a:prstGeom>
            </p:spPr>
          </p:pic>
        </p:grpSp>
        <p:sp>
          <p:nvSpPr>
            <p:cNvPr id="30" name="矩形 29"/>
            <p:cNvSpPr/>
            <p:nvPr/>
          </p:nvSpPr>
          <p:spPr>
            <a:xfrm>
              <a:off x="8990860" y="5357517"/>
              <a:ext cx="2159280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1.1.5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9191328" y="4857451"/>
              <a:ext cx="19588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1.1.5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15906" y="2678951"/>
            <a:ext cx="3710343" cy="1552618"/>
            <a:chOff x="1115906" y="2678951"/>
            <a:chExt cx="3710343" cy="1552618"/>
          </a:xfrm>
        </p:grpSpPr>
        <p:grpSp>
          <p:nvGrpSpPr>
            <p:cNvPr id="5" name="组合 4"/>
            <p:cNvGrpSpPr/>
            <p:nvPr/>
          </p:nvGrpSpPr>
          <p:grpSpPr>
            <a:xfrm>
              <a:off x="4023680" y="3429000"/>
              <a:ext cx="802569" cy="802569"/>
              <a:chOff x="3795168" y="3429000"/>
              <a:chExt cx="802569" cy="802569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3795168" y="3429000"/>
                <a:ext cx="802569" cy="802569"/>
              </a:xfrm>
              <a:prstGeom prst="ellipse">
                <a:avLst/>
              </a:prstGeom>
              <a:solidFill>
                <a:srgbClr val="D1E6A7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21" name="图形 2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974627" y="3527381"/>
                <a:ext cx="553905" cy="553905"/>
              </a:xfrm>
              <a:prstGeom prst="rect">
                <a:avLst/>
              </a:prstGeom>
            </p:spPr>
          </p:pic>
        </p:grpSp>
        <p:sp>
          <p:nvSpPr>
            <p:cNvPr id="32" name="矩形 31"/>
            <p:cNvSpPr/>
            <p:nvPr/>
          </p:nvSpPr>
          <p:spPr>
            <a:xfrm>
              <a:off x="1115906" y="3140616"/>
              <a:ext cx="2710150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1.1.2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1753988" y="2678951"/>
              <a:ext cx="20720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1.1.2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353892" y="1260745"/>
            <a:ext cx="5484214" cy="2168255"/>
            <a:chOff x="3353892" y="1260745"/>
            <a:chExt cx="5484214" cy="2168255"/>
          </a:xfrm>
        </p:grpSpPr>
        <p:grpSp>
          <p:nvGrpSpPr>
            <p:cNvPr id="25" name="组合 24"/>
            <p:cNvGrpSpPr/>
            <p:nvPr/>
          </p:nvGrpSpPr>
          <p:grpSpPr>
            <a:xfrm>
              <a:off x="5694715" y="2626431"/>
              <a:ext cx="802569" cy="802569"/>
              <a:chOff x="5746463" y="2626431"/>
              <a:chExt cx="802569" cy="802569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5746463" y="2626431"/>
                <a:ext cx="802569" cy="802569"/>
              </a:xfrm>
              <a:prstGeom prst="ellipse">
                <a:avLst/>
              </a:prstGeom>
              <a:solidFill>
                <a:srgbClr val="D1E6A7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22" name="图形 21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922744" y="2776208"/>
                <a:ext cx="483828" cy="483828"/>
              </a:xfrm>
              <a:prstGeom prst="rect">
                <a:avLst/>
              </a:prstGeom>
            </p:spPr>
          </p:pic>
        </p:grpSp>
        <p:sp>
          <p:nvSpPr>
            <p:cNvPr id="34" name="矩形 33"/>
            <p:cNvSpPr/>
            <p:nvPr/>
          </p:nvSpPr>
          <p:spPr>
            <a:xfrm>
              <a:off x="3353892" y="1785428"/>
              <a:ext cx="5484214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1.1.3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5045265" y="1260745"/>
              <a:ext cx="210146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1.1.3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10244" y="2556603"/>
            <a:ext cx="3710250" cy="1720340"/>
            <a:chOff x="7510244" y="2556603"/>
            <a:chExt cx="3710250" cy="1720340"/>
          </a:xfrm>
        </p:grpSpPr>
        <p:grpSp>
          <p:nvGrpSpPr>
            <p:cNvPr id="26" name="组合 25"/>
            <p:cNvGrpSpPr/>
            <p:nvPr/>
          </p:nvGrpSpPr>
          <p:grpSpPr>
            <a:xfrm>
              <a:off x="7510244" y="3474374"/>
              <a:ext cx="802569" cy="802569"/>
              <a:chOff x="7940420" y="3429000"/>
              <a:chExt cx="802569" cy="802569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7940420" y="3429000"/>
                <a:ext cx="802569" cy="802569"/>
              </a:xfrm>
              <a:prstGeom prst="ellipse">
                <a:avLst/>
              </a:prstGeom>
              <a:solidFill>
                <a:srgbClr val="D1E6A7"/>
              </a:solidFill>
              <a:ln w="603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065297" y="3553877"/>
                <a:ext cx="552813" cy="552813"/>
              </a:xfrm>
              <a:prstGeom prst="rect">
                <a:avLst/>
              </a:prstGeom>
            </p:spPr>
          </p:pic>
        </p:grpSp>
        <p:sp>
          <p:nvSpPr>
            <p:cNvPr id="36" name="矩形 35"/>
            <p:cNvSpPr/>
            <p:nvPr/>
          </p:nvSpPr>
          <p:spPr>
            <a:xfrm>
              <a:off x="8510344" y="3018268"/>
              <a:ext cx="2710150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1.1.4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9148426" y="2556603"/>
              <a:ext cx="200171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1.1.4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1.2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736684" y="1558965"/>
            <a:ext cx="2484981" cy="3082784"/>
            <a:chOff x="736684" y="1558965"/>
            <a:chExt cx="2484981" cy="3082784"/>
          </a:xfrm>
        </p:grpSpPr>
        <p:grpSp>
          <p:nvGrpSpPr>
            <p:cNvPr id="15" name="组合 14"/>
            <p:cNvGrpSpPr/>
            <p:nvPr/>
          </p:nvGrpSpPr>
          <p:grpSpPr>
            <a:xfrm>
              <a:off x="736684" y="1558965"/>
              <a:ext cx="2396752" cy="2045472"/>
              <a:chOff x="965538" y="1750901"/>
              <a:chExt cx="2723101" cy="2323990"/>
            </a:xfrm>
          </p:grpSpPr>
          <p:sp>
            <p:nvSpPr>
              <p:cNvPr id="18" name="矩形 17"/>
              <p:cNvSpPr/>
              <p:nvPr>
                <p:custDataLst>
                  <p:tags r:id="rId22"/>
                </p:custDataLst>
              </p:nvPr>
            </p:nvSpPr>
            <p:spPr>
              <a:xfrm>
                <a:off x="1147062" y="1921876"/>
                <a:ext cx="2435226" cy="2035175"/>
              </a:xfrm>
              <a:prstGeom prst="rect">
                <a:avLst/>
              </a:prstGeom>
              <a:blipFill>
                <a:blip r:embed="rId29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9" name="矩形 18"/>
              <p:cNvSpPr/>
              <p:nvPr>
                <p:custDataLst>
                  <p:tags r:id="rId23"/>
                </p:custDataLst>
              </p:nvPr>
            </p:nvSpPr>
            <p:spPr>
              <a:xfrm>
                <a:off x="1253413" y="2039715"/>
                <a:ext cx="2435226" cy="2035176"/>
              </a:xfrm>
              <a:prstGeom prst="rect">
                <a:avLst/>
              </a:prstGeom>
              <a:noFill/>
              <a:ln w="31750">
                <a:solidFill>
                  <a:srgbClr val="D1E6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0" name="矩形 19"/>
              <p:cNvSpPr/>
              <p:nvPr>
                <p:custDataLst>
                  <p:tags r:id="rId24"/>
                </p:custDataLst>
              </p:nvPr>
            </p:nvSpPr>
            <p:spPr>
              <a:xfrm>
                <a:off x="965538" y="1750901"/>
                <a:ext cx="501755" cy="452464"/>
              </a:xfrm>
              <a:prstGeom prst="rect">
                <a:avLst/>
              </a:prstGeom>
              <a:solidFill>
                <a:srgbClr val="D1E6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16" name="矩形 15"/>
            <p:cNvSpPr/>
            <p:nvPr>
              <p:custDataLst>
                <p:tags r:id="rId20"/>
              </p:custDataLst>
            </p:nvPr>
          </p:nvSpPr>
          <p:spPr>
            <a:xfrm>
              <a:off x="1010378" y="3750685"/>
              <a:ext cx="2029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1.2.1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21"/>
              </p:custDataLst>
            </p:nvPr>
          </p:nvSpPr>
          <p:spPr>
            <a:xfrm>
              <a:off x="896453" y="4296655"/>
              <a:ext cx="2325212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1.2.1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21" name="组合 20"/>
          <p:cNvGrpSpPr/>
          <p:nvPr>
            <p:custDataLst>
              <p:tags r:id="rId2"/>
            </p:custDataLst>
          </p:nvPr>
        </p:nvGrpSpPr>
        <p:grpSpPr>
          <a:xfrm>
            <a:off x="3481235" y="1558965"/>
            <a:ext cx="2484981" cy="3082784"/>
            <a:chOff x="736684" y="1558965"/>
            <a:chExt cx="2484981" cy="3082784"/>
          </a:xfrm>
        </p:grpSpPr>
        <p:grpSp>
          <p:nvGrpSpPr>
            <p:cNvPr id="22" name="组合 21"/>
            <p:cNvGrpSpPr/>
            <p:nvPr/>
          </p:nvGrpSpPr>
          <p:grpSpPr>
            <a:xfrm>
              <a:off x="736684" y="1558965"/>
              <a:ext cx="2396752" cy="2045472"/>
              <a:chOff x="965538" y="1750901"/>
              <a:chExt cx="2723101" cy="2323990"/>
            </a:xfrm>
          </p:grpSpPr>
          <p:sp>
            <p:nvSpPr>
              <p:cNvPr id="25" name="矩形 24"/>
              <p:cNvSpPr/>
              <p:nvPr>
                <p:custDataLst>
                  <p:tags r:id="rId17"/>
                </p:custDataLst>
              </p:nvPr>
            </p:nvSpPr>
            <p:spPr>
              <a:xfrm>
                <a:off x="1147062" y="1921876"/>
                <a:ext cx="2435226" cy="2035175"/>
              </a:xfrm>
              <a:prstGeom prst="rect">
                <a:avLst/>
              </a:prstGeom>
              <a:blipFill>
                <a:blip r:embed="rId29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6" name="矩形 25"/>
              <p:cNvSpPr/>
              <p:nvPr>
                <p:custDataLst>
                  <p:tags r:id="rId18"/>
                </p:custDataLst>
              </p:nvPr>
            </p:nvSpPr>
            <p:spPr>
              <a:xfrm>
                <a:off x="1253413" y="2039715"/>
                <a:ext cx="2435226" cy="2035176"/>
              </a:xfrm>
              <a:prstGeom prst="rect">
                <a:avLst/>
              </a:prstGeom>
              <a:noFill/>
              <a:ln w="31750">
                <a:solidFill>
                  <a:srgbClr val="D1E6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7" name="矩形 26"/>
              <p:cNvSpPr/>
              <p:nvPr>
                <p:custDataLst>
                  <p:tags r:id="rId19"/>
                </p:custDataLst>
              </p:nvPr>
            </p:nvSpPr>
            <p:spPr>
              <a:xfrm>
                <a:off x="965538" y="1750901"/>
                <a:ext cx="501755" cy="452464"/>
              </a:xfrm>
              <a:prstGeom prst="rect">
                <a:avLst/>
              </a:prstGeom>
              <a:solidFill>
                <a:srgbClr val="D1E6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23" name="矩形 22"/>
            <p:cNvSpPr/>
            <p:nvPr>
              <p:custDataLst>
                <p:tags r:id="rId15"/>
              </p:custDataLst>
            </p:nvPr>
          </p:nvSpPr>
          <p:spPr>
            <a:xfrm>
              <a:off x="1010378" y="3750685"/>
              <a:ext cx="2029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1.2.2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16"/>
              </p:custDataLst>
            </p:nvPr>
          </p:nvSpPr>
          <p:spPr>
            <a:xfrm>
              <a:off x="896453" y="4296655"/>
              <a:ext cx="2325212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1.2.2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28" name="组合 27"/>
          <p:cNvGrpSpPr/>
          <p:nvPr>
            <p:custDataLst>
              <p:tags r:id="rId3"/>
            </p:custDataLst>
          </p:nvPr>
        </p:nvGrpSpPr>
        <p:grpSpPr>
          <a:xfrm>
            <a:off x="6225786" y="1558965"/>
            <a:ext cx="2484981" cy="3082784"/>
            <a:chOff x="736684" y="1558965"/>
            <a:chExt cx="2484981" cy="3082784"/>
          </a:xfrm>
        </p:grpSpPr>
        <p:grpSp>
          <p:nvGrpSpPr>
            <p:cNvPr id="29" name="组合 28"/>
            <p:cNvGrpSpPr/>
            <p:nvPr/>
          </p:nvGrpSpPr>
          <p:grpSpPr>
            <a:xfrm>
              <a:off x="736684" y="1558965"/>
              <a:ext cx="2396752" cy="2045472"/>
              <a:chOff x="965538" y="1750901"/>
              <a:chExt cx="2723101" cy="2323990"/>
            </a:xfrm>
          </p:grpSpPr>
          <p:sp>
            <p:nvSpPr>
              <p:cNvPr id="32" name="矩形 3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147062" y="1921876"/>
                <a:ext cx="2435226" cy="2035175"/>
              </a:xfrm>
              <a:prstGeom prst="rect">
                <a:avLst/>
              </a:prstGeom>
              <a:blipFill>
                <a:blip r:embed="rId29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3" name="矩形 3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253413" y="2039715"/>
                <a:ext cx="2435226" cy="2035176"/>
              </a:xfrm>
              <a:prstGeom prst="rect">
                <a:avLst/>
              </a:prstGeom>
              <a:noFill/>
              <a:ln w="31750">
                <a:solidFill>
                  <a:srgbClr val="FFDE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4" name="矩形 33"/>
              <p:cNvSpPr/>
              <p:nvPr>
                <p:custDataLst>
                  <p:tags r:id="rId14"/>
                </p:custDataLst>
              </p:nvPr>
            </p:nvSpPr>
            <p:spPr>
              <a:xfrm>
                <a:off x="965538" y="1750901"/>
                <a:ext cx="501755" cy="452464"/>
              </a:xfrm>
              <a:prstGeom prst="rect">
                <a:avLst/>
              </a:prstGeom>
              <a:solidFill>
                <a:srgbClr val="FFDE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30" name="矩形 29"/>
            <p:cNvSpPr/>
            <p:nvPr>
              <p:custDataLst>
                <p:tags r:id="rId10"/>
              </p:custDataLst>
            </p:nvPr>
          </p:nvSpPr>
          <p:spPr>
            <a:xfrm>
              <a:off x="1010378" y="3750685"/>
              <a:ext cx="2029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1.2.3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11"/>
              </p:custDataLst>
            </p:nvPr>
          </p:nvSpPr>
          <p:spPr>
            <a:xfrm>
              <a:off x="896453" y="4296655"/>
              <a:ext cx="2325212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1.2.3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35" name="组合 34"/>
          <p:cNvGrpSpPr/>
          <p:nvPr>
            <p:custDataLst>
              <p:tags r:id="rId4"/>
            </p:custDataLst>
          </p:nvPr>
        </p:nvGrpSpPr>
        <p:grpSpPr>
          <a:xfrm>
            <a:off x="8970337" y="1558965"/>
            <a:ext cx="2484981" cy="3082784"/>
            <a:chOff x="736684" y="1558965"/>
            <a:chExt cx="2484981" cy="3082784"/>
          </a:xfrm>
        </p:grpSpPr>
        <p:grpSp>
          <p:nvGrpSpPr>
            <p:cNvPr id="36" name="组合 35"/>
            <p:cNvGrpSpPr/>
            <p:nvPr/>
          </p:nvGrpSpPr>
          <p:grpSpPr>
            <a:xfrm>
              <a:off x="736684" y="1558965"/>
              <a:ext cx="2396752" cy="2045472"/>
              <a:chOff x="965538" y="1750901"/>
              <a:chExt cx="2723101" cy="2323990"/>
            </a:xfrm>
          </p:grpSpPr>
          <p:sp>
            <p:nvSpPr>
              <p:cNvPr id="39" name="矩形 38"/>
              <p:cNvSpPr/>
              <p:nvPr>
                <p:custDataLst>
                  <p:tags r:id="rId7"/>
                </p:custDataLst>
              </p:nvPr>
            </p:nvSpPr>
            <p:spPr>
              <a:xfrm>
                <a:off x="1147062" y="1921876"/>
                <a:ext cx="2435226" cy="2035175"/>
              </a:xfrm>
              <a:prstGeom prst="rect">
                <a:avLst/>
              </a:prstGeom>
              <a:blipFill>
                <a:blip r:embed="rId29"/>
                <a:srcRect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0" name="矩形 39"/>
              <p:cNvSpPr/>
              <p:nvPr>
                <p:custDataLst>
                  <p:tags r:id="rId8"/>
                </p:custDataLst>
              </p:nvPr>
            </p:nvSpPr>
            <p:spPr>
              <a:xfrm>
                <a:off x="1253413" y="2039715"/>
                <a:ext cx="2435226" cy="2035176"/>
              </a:xfrm>
              <a:prstGeom prst="rect">
                <a:avLst/>
              </a:prstGeom>
              <a:noFill/>
              <a:ln w="31750">
                <a:solidFill>
                  <a:srgbClr val="D1E6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1" name="矩形 40"/>
              <p:cNvSpPr/>
              <p:nvPr>
                <p:custDataLst>
                  <p:tags r:id="rId9"/>
                </p:custDataLst>
              </p:nvPr>
            </p:nvSpPr>
            <p:spPr>
              <a:xfrm>
                <a:off x="965538" y="1750901"/>
                <a:ext cx="501755" cy="452464"/>
              </a:xfrm>
              <a:prstGeom prst="rect">
                <a:avLst/>
              </a:prstGeom>
              <a:solidFill>
                <a:srgbClr val="D1E6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37" name="矩形 36"/>
            <p:cNvSpPr/>
            <p:nvPr>
              <p:custDataLst>
                <p:tags r:id="rId5"/>
              </p:custDataLst>
            </p:nvPr>
          </p:nvSpPr>
          <p:spPr>
            <a:xfrm>
              <a:off x="1010378" y="3750685"/>
              <a:ext cx="2029452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dist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1.2.4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8" name="矩形 37"/>
            <p:cNvSpPr/>
            <p:nvPr>
              <p:custDataLst>
                <p:tags r:id="rId6"/>
              </p:custDataLst>
            </p:nvPr>
          </p:nvSpPr>
          <p:spPr>
            <a:xfrm>
              <a:off x="896453" y="4296655"/>
              <a:ext cx="2325212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1.2.4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1.3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4343964" y="2145022"/>
            <a:ext cx="3475936" cy="3459197"/>
            <a:chOff x="4343964" y="2145022"/>
            <a:chExt cx="3475936" cy="3459197"/>
          </a:xfrm>
        </p:grpSpPr>
        <p:grpSp>
          <p:nvGrpSpPr>
            <p:cNvPr id="5" name="组合 4"/>
            <p:cNvGrpSpPr/>
            <p:nvPr/>
          </p:nvGrpSpPr>
          <p:grpSpPr>
            <a:xfrm>
              <a:off x="4343964" y="2145022"/>
              <a:ext cx="3475936" cy="3459197"/>
              <a:chOff x="4311650" y="1524000"/>
              <a:chExt cx="3475936" cy="3459197"/>
            </a:xfrm>
          </p:grpSpPr>
          <p:pic>
            <p:nvPicPr>
              <p:cNvPr id="4" name="图形 3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882586" y="1524000"/>
                <a:ext cx="1905000" cy="1905000"/>
              </a:xfrm>
              <a:prstGeom prst="rect">
                <a:avLst/>
              </a:prstGeom>
            </p:spPr>
          </p:pic>
          <p:pic>
            <p:nvPicPr>
              <p:cNvPr id="11" name="图形 10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 rot="16200000">
                <a:off x="4311650" y="1524000"/>
                <a:ext cx="1905000" cy="1905000"/>
              </a:xfrm>
              <a:prstGeom prst="rect">
                <a:avLst/>
              </a:prstGeom>
            </p:spPr>
          </p:pic>
          <p:pic>
            <p:nvPicPr>
              <p:cNvPr id="12" name="图形 11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 rot="10800000" flipH="1">
                <a:off x="5882586" y="3078197"/>
                <a:ext cx="1905000" cy="1905000"/>
              </a:xfrm>
              <a:prstGeom prst="rect">
                <a:avLst/>
              </a:prstGeom>
            </p:spPr>
          </p:pic>
          <p:pic>
            <p:nvPicPr>
              <p:cNvPr id="13" name="图形 12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4311650" y="3078197"/>
                <a:ext cx="1905000" cy="1905000"/>
              </a:xfrm>
              <a:prstGeom prst="rect">
                <a:avLst/>
              </a:prstGeom>
            </p:spPr>
          </p:pic>
        </p:grpSp>
        <p:sp>
          <p:nvSpPr>
            <p:cNvPr id="18" name="椭圆 17"/>
            <p:cNvSpPr/>
            <p:nvPr>
              <p:custDataLst>
                <p:tags r:id="rId18"/>
              </p:custDataLst>
            </p:nvPr>
          </p:nvSpPr>
          <p:spPr>
            <a:xfrm>
              <a:off x="5436276" y="3222832"/>
              <a:ext cx="1289050" cy="1289050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pic>
          <p:nvPicPr>
            <p:cNvPr id="17" name="图形 16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2" cstate="hqprint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726753" y="3455602"/>
              <a:ext cx="760392" cy="760392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981288" y="1748218"/>
            <a:ext cx="3429609" cy="994002"/>
            <a:chOff x="981288" y="1748218"/>
            <a:chExt cx="3429609" cy="994002"/>
          </a:xfrm>
        </p:grpSpPr>
        <p:sp>
          <p:nvSpPr>
            <p:cNvPr id="19" name="矩形 18"/>
            <p:cNvSpPr/>
            <p:nvPr>
              <p:custDataLst>
                <p:tags r:id="rId15"/>
              </p:custDataLst>
            </p:nvPr>
          </p:nvSpPr>
          <p:spPr>
            <a:xfrm>
              <a:off x="2267338" y="1748218"/>
              <a:ext cx="207662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1.3.1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6"/>
              </p:custDataLst>
            </p:nvPr>
          </p:nvSpPr>
          <p:spPr>
            <a:xfrm>
              <a:off x="981288" y="2397126"/>
              <a:ext cx="3429609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1.3.1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cxnSp>
          <p:nvCxnSpPr>
            <p:cNvPr id="21" name="Straight Connector 108"/>
            <p:cNvCxnSpPr/>
            <p:nvPr>
              <p:custDataLst>
                <p:tags r:id="rId17"/>
              </p:custDataLst>
            </p:nvPr>
          </p:nvCxnSpPr>
          <p:spPr>
            <a:xfrm>
              <a:off x="2267338" y="2318106"/>
              <a:ext cx="1910160" cy="0"/>
            </a:xfrm>
            <a:prstGeom prst="line">
              <a:avLst/>
            </a:prstGeom>
            <a:ln w="19050">
              <a:solidFill>
                <a:srgbClr val="4D651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981288" y="4050022"/>
            <a:ext cx="3429609" cy="994002"/>
            <a:chOff x="981288" y="4050022"/>
            <a:chExt cx="3429609" cy="994002"/>
          </a:xfrm>
        </p:grpSpPr>
        <p:sp>
          <p:nvSpPr>
            <p:cNvPr id="25" name="矩形 24"/>
            <p:cNvSpPr/>
            <p:nvPr>
              <p:custDataLst>
                <p:tags r:id="rId12"/>
              </p:custDataLst>
            </p:nvPr>
          </p:nvSpPr>
          <p:spPr>
            <a:xfrm>
              <a:off x="2267338" y="4050022"/>
              <a:ext cx="207662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1.3.2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13"/>
              </p:custDataLst>
            </p:nvPr>
          </p:nvSpPr>
          <p:spPr>
            <a:xfrm>
              <a:off x="981288" y="4698930"/>
              <a:ext cx="3429609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1.3.2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cxnSp>
          <p:nvCxnSpPr>
            <p:cNvPr id="27" name="Straight Connector 108"/>
            <p:cNvCxnSpPr/>
            <p:nvPr>
              <p:custDataLst>
                <p:tags r:id="rId14"/>
              </p:custDataLst>
            </p:nvPr>
          </p:nvCxnSpPr>
          <p:spPr>
            <a:xfrm>
              <a:off x="2267338" y="4619910"/>
              <a:ext cx="1910160" cy="0"/>
            </a:xfrm>
            <a:prstGeom prst="line">
              <a:avLst/>
            </a:prstGeom>
            <a:ln w="19050">
              <a:solidFill>
                <a:srgbClr val="4D651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>
            <p:custDataLst>
              <p:tags r:id="rId4"/>
            </p:custDataLst>
          </p:nvPr>
        </p:nvGrpSpPr>
        <p:grpSpPr>
          <a:xfrm>
            <a:off x="7760567" y="1748218"/>
            <a:ext cx="3429609" cy="994002"/>
            <a:chOff x="7760567" y="1748218"/>
            <a:chExt cx="3429609" cy="994002"/>
          </a:xfrm>
        </p:grpSpPr>
        <p:sp>
          <p:nvSpPr>
            <p:cNvPr id="28" name="矩形 27"/>
            <p:cNvSpPr/>
            <p:nvPr>
              <p:custDataLst>
                <p:tags r:id="rId9"/>
              </p:custDataLst>
            </p:nvPr>
          </p:nvSpPr>
          <p:spPr>
            <a:xfrm>
              <a:off x="7823306" y="1748218"/>
              <a:ext cx="207662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1.3.3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10"/>
              </p:custDataLst>
            </p:nvPr>
          </p:nvSpPr>
          <p:spPr>
            <a:xfrm>
              <a:off x="7760567" y="2397126"/>
              <a:ext cx="3429609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1.3.3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cxnSp>
          <p:nvCxnSpPr>
            <p:cNvPr id="30" name="Straight Connector 108"/>
            <p:cNvCxnSpPr/>
            <p:nvPr>
              <p:custDataLst>
                <p:tags r:id="rId11"/>
              </p:custDataLst>
            </p:nvPr>
          </p:nvCxnSpPr>
          <p:spPr>
            <a:xfrm>
              <a:off x="7865510" y="2318106"/>
              <a:ext cx="1910160" cy="0"/>
            </a:xfrm>
            <a:prstGeom prst="line">
              <a:avLst/>
            </a:prstGeom>
            <a:ln w="19050">
              <a:solidFill>
                <a:srgbClr val="4D651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>
            <p:custDataLst>
              <p:tags r:id="rId5"/>
            </p:custDataLst>
          </p:nvPr>
        </p:nvGrpSpPr>
        <p:grpSpPr>
          <a:xfrm>
            <a:off x="7760567" y="3992364"/>
            <a:ext cx="3429609" cy="994002"/>
            <a:chOff x="7760567" y="3992364"/>
            <a:chExt cx="3429609" cy="994002"/>
          </a:xfrm>
        </p:grpSpPr>
        <p:sp>
          <p:nvSpPr>
            <p:cNvPr id="31" name="矩形 30"/>
            <p:cNvSpPr/>
            <p:nvPr>
              <p:custDataLst>
                <p:tags r:id="rId6"/>
              </p:custDataLst>
            </p:nvPr>
          </p:nvSpPr>
          <p:spPr>
            <a:xfrm>
              <a:off x="7823306" y="3992364"/>
              <a:ext cx="2076626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1.3.4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7"/>
              </p:custDataLst>
            </p:nvPr>
          </p:nvSpPr>
          <p:spPr>
            <a:xfrm>
              <a:off x="7760567" y="4641272"/>
              <a:ext cx="3429609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1.3.4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  <p:cxnSp>
          <p:nvCxnSpPr>
            <p:cNvPr id="33" name="Straight Connector 108"/>
            <p:cNvCxnSpPr/>
            <p:nvPr>
              <p:custDataLst>
                <p:tags r:id="rId8"/>
              </p:custDataLst>
            </p:nvPr>
          </p:nvCxnSpPr>
          <p:spPr>
            <a:xfrm>
              <a:off x="7865510" y="4562252"/>
              <a:ext cx="1910160" cy="0"/>
            </a:xfrm>
            <a:prstGeom prst="line">
              <a:avLst/>
            </a:prstGeom>
            <a:ln w="19050">
              <a:solidFill>
                <a:srgbClr val="4D651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064369" y="235351"/>
            <a:ext cx="208201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1.4</a:t>
            </a: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97150">
            <a:off x="6974923" y="65728"/>
            <a:ext cx="800911" cy="800911"/>
          </a:xfrm>
          <a:prstGeom prst="rect">
            <a:avLst/>
          </a:prstGeom>
        </p:spPr>
      </p:pic>
      <p:pic>
        <p:nvPicPr>
          <p:cNvPr id="8" name="图形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502850" flipH="1">
            <a:off x="4373962" y="65729"/>
            <a:ext cx="800911" cy="80091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320801" y="1821843"/>
            <a:ext cx="4123012" cy="1878413"/>
            <a:chOff x="1320801" y="1821843"/>
            <a:chExt cx="4123012" cy="1878413"/>
          </a:xfrm>
        </p:grpSpPr>
        <p:cxnSp>
          <p:nvCxnSpPr>
            <p:cNvPr id="17" name="肘形连接符 21"/>
            <p:cNvCxnSpPr/>
            <p:nvPr/>
          </p:nvCxnSpPr>
          <p:spPr>
            <a:xfrm rot="10800000" flipV="1">
              <a:off x="1320801" y="2750730"/>
              <a:ext cx="4123012" cy="949526"/>
            </a:xfrm>
            <a:prstGeom prst="bentConnector3">
              <a:avLst>
                <a:gd name="adj1" fmla="val 15501"/>
              </a:avLst>
            </a:prstGeom>
            <a:ln w="19050">
              <a:solidFill>
                <a:srgbClr val="FFDE9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/>
            <p:cNvSpPr/>
            <p:nvPr/>
          </p:nvSpPr>
          <p:spPr>
            <a:xfrm>
              <a:off x="4052732" y="1852298"/>
              <a:ext cx="551815" cy="1796689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1.4.2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320801" y="1821843"/>
              <a:ext cx="2705470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1.4.2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25547" y="1294334"/>
            <a:ext cx="4310418" cy="954269"/>
            <a:chOff x="6625547" y="1294334"/>
            <a:chExt cx="4310418" cy="954269"/>
          </a:xfrm>
        </p:grpSpPr>
        <p:grpSp>
          <p:nvGrpSpPr>
            <p:cNvPr id="10" name="组合 9"/>
            <p:cNvGrpSpPr/>
            <p:nvPr/>
          </p:nvGrpSpPr>
          <p:grpSpPr>
            <a:xfrm>
              <a:off x="6625547" y="1294334"/>
              <a:ext cx="4310380" cy="527510"/>
              <a:chOff x="6625547" y="1294334"/>
              <a:chExt cx="4310380" cy="527510"/>
            </a:xfrm>
          </p:grpSpPr>
          <p:cxnSp>
            <p:nvCxnSpPr>
              <p:cNvPr id="14" name="肘形连接符 18"/>
              <p:cNvCxnSpPr/>
              <p:nvPr/>
            </p:nvCxnSpPr>
            <p:spPr>
              <a:xfrm flipV="1">
                <a:off x="6625547" y="1821843"/>
                <a:ext cx="4194853" cy="1"/>
              </a:xfrm>
              <a:prstGeom prst="bentConnector3">
                <a:avLst/>
              </a:prstGeom>
              <a:ln w="19050">
                <a:solidFill>
                  <a:srgbClr val="D1E6A7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/>
              <p:cNvSpPr/>
              <p:nvPr/>
            </p:nvSpPr>
            <p:spPr>
              <a:xfrm>
                <a:off x="8665802" y="1294334"/>
                <a:ext cx="2270125" cy="292613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pPr algn="dist"/>
                <a:r>
                  <a:rPr lang="zh-CN" altLang="en-US" sz="2400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sz="2400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1.4.1</a:t>
                </a:r>
                <a:endPara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7541971" y="1903509"/>
              <a:ext cx="3393994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1.4.1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20800" y="4150966"/>
            <a:ext cx="4154957" cy="1004316"/>
            <a:chOff x="1320800" y="4150966"/>
            <a:chExt cx="4154957" cy="1004316"/>
          </a:xfrm>
        </p:grpSpPr>
        <p:cxnSp>
          <p:nvCxnSpPr>
            <p:cNvPr id="25" name="肘形连接符 17"/>
            <p:cNvCxnSpPr/>
            <p:nvPr/>
          </p:nvCxnSpPr>
          <p:spPr>
            <a:xfrm rot="10800000" flipV="1">
              <a:off x="1320802" y="4648118"/>
              <a:ext cx="4154955" cy="18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DE9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1320800" y="4150966"/>
              <a:ext cx="2540635" cy="46037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1.4.3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320800" y="4810188"/>
              <a:ext cx="3423477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1.4.3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15856" y="3685005"/>
            <a:ext cx="4415151" cy="2499371"/>
            <a:chOff x="6615856" y="3685005"/>
            <a:chExt cx="4415151" cy="2499371"/>
          </a:xfrm>
        </p:grpSpPr>
        <p:cxnSp>
          <p:nvCxnSpPr>
            <p:cNvPr id="21" name="肘形连接符 24"/>
            <p:cNvCxnSpPr>
              <a:stCxn id="20" idx="0"/>
            </p:cNvCxnSpPr>
            <p:nvPr/>
          </p:nvCxnSpPr>
          <p:spPr>
            <a:xfrm>
              <a:off x="6615856" y="3685005"/>
              <a:ext cx="4320109" cy="2499371"/>
            </a:xfrm>
            <a:prstGeom prst="bentConnector3">
              <a:avLst>
                <a:gd name="adj1" fmla="val 20603"/>
              </a:avLst>
            </a:prstGeom>
            <a:ln w="19050">
              <a:solidFill>
                <a:srgbClr val="D1E6A7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7734453" y="4205598"/>
              <a:ext cx="551815" cy="1796689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pPr algn="dist"/>
              <a:r>
                <a:rPr lang="zh-CN" altLang="en-US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1.4.4</a:t>
              </a:r>
              <a:endPara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325537" y="4205598"/>
              <a:ext cx="2705470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1.4.4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75756" y="1078610"/>
            <a:ext cx="1140100" cy="5243293"/>
            <a:chOff x="5475756" y="1078610"/>
            <a:chExt cx="1140100" cy="5243293"/>
          </a:xfrm>
        </p:grpSpPr>
        <p:sp>
          <p:nvSpPr>
            <p:cNvPr id="13" name="Isosceles Triangle 3"/>
            <p:cNvSpPr/>
            <p:nvPr/>
          </p:nvSpPr>
          <p:spPr>
            <a:xfrm rot="5400000">
              <a:off x="5318855" y="1235511"/>
              <a:ext cx="1453901" cy="1140100"/>
            </a:xfrm>
            <a:prstGeom prst="triangle">
              <a:avLst/>
            </a:prstGeom>
            <a:solidFill>
              <a:srgbClr val="D1E6A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Isosceles Triangle 7"/>
            <p:cNvSpPr/>
            <p:nvPr/>
          </p:nvSpPr>
          <p:spPr>
            <a:xfrm rot="16200000">
              <a:off x="5318855" y="2180680"/>
              <a:ext cx="1453901" cy="1140100"/>
            </a:xfrm>
            <a:prstGeom prst="triangle">
              <a:avLst/>
            </a:prstGeom>
            <a:solidFill>
              <a:srgbClr val="FFDE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0" name="Isosceles Triangle 4"/>
            <p:cNvSpPr/>
            <p:nvPr/>
          </p:nvSpPr>
          <p:spPr>
            <a:xfrm rot="5400000">
              <a:off x="5318855" y="3114954"/>
              <a:ext cx="1453901" cy="1140100"/>
            </a:xfrm>
            <a:prstGeom prst="triangle">
              <a:avLst/>
            </a:prstGeom>
            <a:solidFill>
              <a:srgbClr val="D1E6A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4" name="Isosceles Triangle 6"/>
            <p:cNvSpPr/>
            <p:nvPr/>
          </p:nvSpPr>
          <p:spPr>
            <a:xfrm rot="16200000">
              <a:off x="5318855" y="4079868"/>
              <a:ext cx="1453901" cy="1140100"/>
            </a:xfrm>
            <a:prstGeom prst="triangle">
              <a:avLst/>
            </a:prstGeom>
            <a:solidFill>
              <a:srgbClr val="FFDE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Isosceles Triangle 5"/>
            <p:cNvSpPr/>
            <p:nvPr/>
          </p:nvSpPr>
          <p:spPr>
            <a:xfrm rot="5400000">
              <a:off x="5318855" y="5024903"/>
              <a:ext cx="1453901" cy="1140100"/>
            </a:xfrm>
            <a:prstGeom prst="triangle">
              <a:avLst/>
            </a:prstGeom>
            <a:solidFill>
              <a:srgbClr val="D1E6A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pic>
          <p:nvPicPr>
            <p:cNvPr id="3" name="图形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57548" y="1525166"/>
              <a:ext cx="553998" cy="553998"/>
            </a:xfrm>
            <a:prstGeom prst="rect">
              <a:avLst/>
            </a:prstGeom>
          </p:spPr>
        </p:pic>
        <p:pic>
          <p:nvPicPr>
            <p:cNvPr id="5" name="图形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01727" y="4395672"/>
              <a:ext cx="511999" cy="511999"/>
            </a:xfrm>
            <a:prstGeom prst="rect">
              <a:avLst/>
            </a:prstGeom>
          </p:spPr>
        </p:pic>
        <p:pic>
          <p:nvPicPr>
            <p:cNvPr id="47" name="图形 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24965" y="3411373"/>
              <a:ext cx="564921" cy="564921"/>
            </a:xfrm>
            <a:prstGeom prst="rect">
              <a:avLst/>
            </a:prstGeom>
          </p:spPr>
        </p:pic>
        <p:pic>
          <p:nvPicPr>
            <p:cNvPr id="49" name="图形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06933" y="2509401"/>
              <a:ext cx="495817" cy="495817"/>
            </a:xfrm>
            <a:prstGeom prst="rect">
              <a:avLst/>
            </a:prstGeom>
          </p:spPr>
        </p:pic>
        <p:pic>
          <p:nvPicPr>
            <p:cNvPr id="50" name="图形 49"/>
            <p:cNvPicPr>
              <a:picLocks noChangeAspect="1"/>
            </p:cNvPicPr>
            <p:nvPr/>
          </p:nvPicPr>
          <p:blipFill>
            <a:blip r:embed="rId13" cstate="hqprint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599865" y="5291870"/>
              <a:ext cx="502004" cy="50200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454598">
            <a:off x="4874322" y="1720645"/>
            <a:ext cx="2516777" cy="251677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612003" y="2774466"/>
            <a:ext cx="4835215" cy="960729"/>
            <a:chOff x="3612003" y="2774466"/>
            <a:chExt cx="4835215" cy="960729"/>
          </a:xfrm>
        </p:grpSpPr>
        <p:sp>
          <p:nvSpPr>
            <p:cNvPr id="7" name="文本框 6"/>
            <p:cNvSpPr txBox="1"/>
            <p:nvPr/>
          </p:nvSpPr>
          <p:spPr>
            <a:xfrm>
              <a:off x="4613155" y="2774466"/>
              <a:ext cx="3834063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54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2003" y="2811865"/>
              <a:ext cx="10157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02</a:t>
              </a:r>
              <a:endParaRPr lang="zh-CN" altLang="en-US" sz="5400" dirty="0">
                <a:solidFill>
                  <a:srgbClr val="D1E6A7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85422" y="3838500"/>
            <a:ext cx="4894576" cy="844345"/>
            <a:chOff x="3685422" y="3838500"/>
            <a:chExt cx="4894576" cy="844345"/>
          </a:xfrm>
        </p:grpSpPr>
        <p:sp>
          <p:nvSpPr>
            <p:cNvPr id="6" name="矩形 5"/>
            <p:cNvSpPr/>
            <p:nvPr/>
          </p:nvSpPr>
          <p:spPr>
            <a:xfrm>
              <a:off x="3685422" y="3838500"/>
              <a:ext cx="4894576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</a:t>
              </a:r>
              <a:r>
                <a:rPr lang="zh-CN" altLang="en-US" sz="1400" dirty="0">
                  <a:solidFill>
                    <a:srgbClr val="D1E6A7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概述</a:t>
              </a:r>
            </a:p>
          </p:txBody>
        </p:sp>
        <p:cxnSp>
          <p:nvCxnSpPr>
            <p:cNvPr id="3" name="直接连接符 2"/>
            <p:cNvCxnSpPr/>
            <p:nvPr/>
          </p:nvCxnSpPr>
          <p:spPr>
            <a:xfrm>
              <a:off x="3798277" y="4682845"/>
              <a:ext cx="4648941" cy="0"/>
            </a:xfrm>
            <a:prstGeom prst="line">
              <a:avLst/>
            </a:prstGeom>
            <a:ln>
              <a:solidFill>
                <a:srgbClr val="FFDE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5264150" y="235351"/>
            <a:ext cx="166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小标题</a:t>
            </a:r>
            <a:r>
              <a:rPr lang="en-US" altLang="zh-CN" sz="2400" dirty="0">
                <a:solidFill>
                  <a:srgbClr val="4D651D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rPr>
              <a:t>2.1</a:t>
            </a: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0097150">
            <a:off x="6763903" y="65728"/>
            <a:ext cx="800911" cy="800911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502850" flipH="1">
            <a:off x="4556846" y="65729"/>
            <a:ext cx="800911" cy="800911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429000"/>
            <a:ext cx="12192000" cy="813153"/>
          </a:xfrm>
          <a:prstGeom prst="rect">
            <a:avLst/>
          </a:prstGeom>
          <a:solidFill>
            <a:srgbClr val="D1E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729958" y="1512275"/>
            <a:ext cx="2308664" cy="3305805"/>
            <a:chOff x="729958" y="1512275"/>
            <a:chExt cx="2308664" cy="3305805"/>
          </a:xfrm>
        </p:grpSpPr>
        <p:sp>
          <p:nvSpPr>
            <p:cNvPr id="4" name="椭圆 3"/>
            <p:cNvSpPr/>
            <p:nvPr>
              <p:custDataLst>
                <p:tags r:id="rId18"/>
              </p:custDataLst>
            </p:nvPr>
          </p:nvSpPr>
          <p:spPr>
            <a:xfrm>
              <a:off x="1039067" y="1611973"/>
              <a:ext cx="1474661" cy="1474661"/>
            </a:xfrm>
            <a:prstGeom prst="ellipse">
              <a:avLst/>
            </a:prstGeom>
            <a:blipFill>
              <a:blip r:embed="rId26"/>
              <a:srcRect/>
              <a:stretch>
                <a:fillRect l="-23333" r="-2333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1" name="椭圆 40"/>
            <p:cNvSpPr/>
            <p:nvPr>
              <p:custDataLst>
                <p:tags r:id="rId19"/>
              </p:custDataLst>
            </p:nvPr>
          </p:nvSpPr>
          <p:spPr>
            <a:xfrm>
              <a:off x="939369" y="1512275"/>
              <a:ext cx="1674055" cy="1674055"/>
            </a:xfrm>
            <a:prstGeom prst="ellipse">
              <a:avLst/>
            </a:prstGeom>
            <a:noFill/>
            <a:ln>
              <a:solidFill>
                <a:srgbClr val="FFDE9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6" name="矩形 45"/>
            <p:cNvSpPr/>
            <p:nvPr>
              <p:custDataLst>
                <p:tags r:id="rId20"/>
              </p:custDataLst>
            </p:nvPr>
          </p:nvSpPr>
          <p:spPr>
            <a:xfrm>
              <a:off x="776618" y="3627231"/>
              <a:ext cx="199955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2.1.1</a:t>
              </a:r>
              <a:endPara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21"/>
              </p:custDataLst>
            </p:nvPr>
          </p:nvSpPr>
          <p:spPr>
            <a:xfrm>
              <a:off x="729958" y="4472986"/>
              <a:ext cx="2308664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2.1.1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3499742" y="1512275"/>
            <a:ext cx="2308664" cy="3305805"/>
            <a:chOff x="3499742" y="1512275"/>
            <a:chExt cx="2308664" cy="3305805"/>
          </a:xfrm>
        </p:grpSpPr>
        <p:grpSp>
          <p:nvGrpSpPr>
            <p:cNvPr id="5" name="组合 4"/>
            <p:cNvGrpSpPr/>
            <p:nvPr/>
          </p:nvGrpSpPr>
          <p:grpSpPr>
            <a:xfrm>
              <a:off x="3733740" y="1512275"/>
              <a:ext cx="1840668" cy="2523356"/>
              <a:chOff x="3733740" y="1512275"/>
              <a:chExt cx="1840668" cy="2523356"/>
            </a:xfrm>
          </p:grpSpPr>
          <p:sp>
            <p:nvSpPr>
              <p:cNvPr id="33" name="椭圆 32"/>
              <p:cNvSpPr/>
              <p:nvPr>
                <p:custDataLst>
                  <p:tags r:id="rId15"/>
                </p:custDataLst>
              </p:nvPr>
            </p:nvSpPr>
            <p:spPr>
              <a:xfrm>
                <a:off x="3918802" y="1611973"/>
                <a:ext cx="1474661" cy="1474661"/>
              </a:xfrm>
              <a:prstGeom prst="ellipse">
                <a:avLst/>
              </a:prstGeom>
              <a:blipFill>
                <a:blip r:embed="rId27"/>
                <a:srcRect/>
                <a:stretch>
                  <a:fillRect t="-2083" b="-2083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39" name="椭圆 38"/>
              <p:cNvSpPr/>
              <p:nvPr>
                <p:custDataLst>
                  <p:tags r:id="rId16"/>
                </p:custDataLst>
              </p:nvPr>
            </p:nvSpPr>
            <p:spPr>
              <a:xfrm>
                <a:off x="3819104" y="1512275"/>
                <a:ext cx="1674055" cy="1674055"/>
              </a:xfrm>
              <a:prstGeom prst="ellipse">
                <a:avLst/>
              </a:prstGeom>
              <a:noFill/>
              <a:ln>
                <a:solidFill>
                  <a:srgbClr val="FFDE95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48" name="矩形 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3733740" y="3635521"/>
                <a:ext cx="184066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小标题</a:t>
                </a:r>
                <a:r>
                  <a:rPr lang="en-US" altLang="zh-CN" sz="2000" dirty="0">
                    <a:solidFill>
                      <a:srgbClr val="4D651D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+mn-ea"/>
                    <a:sym typeface="思源黑体 CN Regular" panose="020B0500000000000000" pitchFamily="34" charset="-122"/>
                  </a:rPr>
                  <a:t>2.1.2</a:t>
                </a:r>
                <a:endParaRPr lang="zh-CN" altLang="en-US" sz="20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endParaRPr>
              </a:p>
            </p:txBody>
          </p:sp>
        </p:grpSp>
        <p:sp>
          <p:nvSpPr>
            <p:cNvPr id="54" name="矩形 53"/>
            <p:cNvSpPr/>
            <p:nvPr>
              <p:custDataLst>
                <p:tags r:id="rId14"/>
              </p:custDataLst>
            </p:nvPr>
          </p:nvSpPr>
          <p:spPr>
            <a:xfrm>
              <a:off x="3499742" y="4472986"/>
              <a:ext cx="2308664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2.1.2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7" name="组合 6"/>
          <p:cNvGrpSpPr/>
          <p:nvPr>
            <p:custDataLst>
              <p:tags r:id="rId4"/>
            </p:custDataLst>
          </p:nvPr>
        </p:nvGrpSpPr>
        <p:grpSpPr>
          <a:xfrm>
            <a:off x="6470835" y="1512275"/>
            <a:ext cx="2308664" cy="3305805"/>
            <a:chOff x="6470835" y="1512275"/>
            <a:chExt cx="2308664" cy="3305805"/>
          </a:xfrm>
        </p:grpSpPr>
        <p:sp>
          <p:nvSpPr>
            <p:cNvPr id="10" name="椭圆 9"/>
            <p:cNvSpPr/>
            <p:nvPr>
              <p:custDataLst>
                <p:tags r:id="rId10"/>
              </p:custDataLst>
            </p:nvPr>
          </p:nvSpPr>
          <p:spPr>
            <a:xfrm>
              <a:off x="6698839" y="1512275"/>
              <a:ext cx="1674055" cy="1674055"/>
            </a:xfrm>
            <a:prstGeom prst="ellipse">
              <a:avLst/>
            </a:prstGeom>
            <a:noFill/>
            <a:ln>
              <a:solidFill>
                <a:srgbClr val="FFDE9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5" name="椭圆 34"/>
            <p:cNvSpPr/>
            <p:nvPr>
              <p:custDataLst>
                <p:tags r:id="rId11"/>
              </p:custDataLst>
            </p:nvPr>
          </p:nvSpPr>
          <p:spPr>
            <a:xfrm>
              <a:off x="6798537" y="1611973"/>
              <a:ext cx="1474661" cy="1474661"/>
            </a:xfrm>
            <a:prstGeom prst="ellipse">
              <a:avLst/>
            </a:prstGeom>
            <a:blipFill>
              <a:blip r:embed="rId28"/>
              <a:srcRect/>
              <a:stretch>
                <a:fillRect l="-23333" r="-2333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12"/>
              </p:custDataLst>
            </p:nvPr>
          </p:nvSpPr>
          <p:spPr>
            <a:xfrm>
              <a:off x="6708272" y="3627231"/>
              <a:ext cx="19768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2.1.3</a:t>
              </a:r>
              <a:endPara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55" name="矩形 54"/>
            <p:cNvSpPr/>
            <p:nvPr>
              <p:custDataLst>
                <p:tags r:id="rId13"/>
              </p:custDataLst>
            </p:nvPr>
          </p:nvSpPr>
          <p:spPr>
            <a:xfrm>
              <a:off x="6470835" y="4472986"/>
              <a:ext cx="2308664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2.1.3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  <p:grpSp>
        <p:nvGrpSpPr>
          <p:cNvPr id="8" name="组合 7"/>
          <p:cNvGrpSpPr/>
          <p:nvPr>
            <p:custDataLst>
              <p:tags r:id="rId5"/>
            </p:custDataLst>
          </p:nvPr>
        </p:nvGrpSpPr>
        <p:grpSpPr>
          <a:xfrm>
            <a:off x="9427178" y="1512275"/>
            <a:ext cx="2323414" cy="3305805"/>
            <a:chOff x="9427178" y="1512275"/>
            <a:chExt cx="2323414" cy="3305805"/>
          </a:xfrm>
        </p:grpSpPr>
        <p:sp>
          <p:nvSpPr>
            <p:cNvPr id="36" name="椭圆 35"/>
            <p:cNvSpPr/>
            <p:nvPr>
              <p:custDataLst>
                <p:tags r:id="rId6"/>
              </p:custDataLst>
            </p:nvPr>
          </p:nvSpPr>
          <p:spPr>
            <a:xfrm>
              <a:off x="9678272" y="1611973"/>
              <a:ext cx="1474661" cy="1474661"/>
            </a:xfrm>
            <a:prstGeom prst="ellipse">
              <a:avLst/>
            </a:prstGeom>
            <a:blipFill>
              <a:blip r:embed="rId29"/>
              <a:srcRect/>
              <a:stretch>
                <a:fillRect l="-17336" r="-1733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8" name="椭圆 37"/>
            <p:cNvSpPr/>
            <p:nvPr>
              <p:custDataLst>
                <p:tags r:id="rId7"/>
              </p:custDataLst>
            </p:nvPr>
          </p:nvSpPr>
          <p:spPr>
            <a:xfrm>
              <a:off x="9578574" y="1512275"/>
              <a:ext cx="1674055" cy="1674055"/>
            </a:xfrm>
            <a:prstGeom prst="ellipse">
              <a:avLst/>
            </a:prstGeom>
            <a:noFill/>
            <a:ln>
              <a:solidFill>
                <a:srgbClr val="FFDE95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8"/>
              </p:custDataLst>
            </p:nvPr>
          </p:nvSpPr>
          <p:spPr>
            <a:xfrm>
              <a:off x="9427178" y="3626123"/>
              <a:ext cx="19768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2000" dirty="0">
                  <a:solidFill>
                    <a:srgbClr val="4D651D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2.1.4</a:t>
              </a:r>
              <a:endParaRPr lang="zh-CN" altLang="en-US" sz="2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思源黑体 CN Regular" panose="020B0500000000000000" pitchFamily="34" charset="-122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9"/>
              </p:custDataLst>
            </p:nvPr>
          </p:nvSpPr>
          <p:spPr>
            <a:xfrm>
              <a:off x="9441928" y="4472986"/>
              <a:ext cx="2308664" cy="34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小标题</a:t>
              </a: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2.1.4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思源黑体 CN Regular" panose="020B0500000000000000" pitchFamily="34" charset="-122"/>
                </a:rPr>
                <a:t>内容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9081102362205,&quot;left&quot;:96.37590551181103,&quot;top&quot;:117.45472440944881,&quot;width&quot;:756.7595275590552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4.53614173228345,&quot;left&quot;:63.144330708661414,&quot;top&quot;:115.84708661417324,&quot;width&quot;:839.913700787401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01716535433076,&quot;left&quot;:435.2606299212598,&quot;top&quot;:125.85259842519686,&quot;width&quot;:462.759527559055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2.6437795275591,&quot;left&quot;:230.3433858267716,&quot;top&quot;:104.24740157480315,&quot;width&quot;:645.8411023622048}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8.70322834645674,&quot;left&quot;:63.287637795275586,&quot;top&quot;:113.3671653543307,&quot;width&quot;:837.855590551181}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74000000000007,&quot;left&quot;:62.55976377952756,&quot;top&quot;:130.26433070866142,&quot;width&quot;:840.4192125984252}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2.9518897637796,&quot;left&quot;:86.13299212598426,&quot;top&quot;:122.95385826771653,&quot;width&quot;:787.7341732283465}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32472440944883,&quot;left&quot;:63.15692913385826,&quot;top&quot;:125.48181102362204,&quot;width&quot;:227.3934645669291}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32472440944883,&quot;left&quot;:63.15692913385826,&quot;top&quot;:125.48181102362204,&quot;width&quot;:227.3934645669291}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32472440944883,&quot;left&quot;:63.15692913385826,&quot;top&quot;:125.48181102362204,&quot;width&quot;:227.3934645669291}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32472440944883,&quot;left&quot;:63.15692913385826,&quot;top&quot;:125.48181102362204,&quot;width&quot;:227.3934645669291}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32472440944883,&quot;left&quot;:63.15692913385826,&quot;top&quot;:125.48181102362204,&quot;width&quot;:227.3934645669291}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32472440944883,&quot;left&quot;:63.15692913385826,&quot;top&quot;:125.48181102362204,&quot;width&quot;:227.3934645669291}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32472440944883,&quot;left&quot;:63.15692913385826,&quot;top&quot;:125.48181102362204,&quot;width&quot;:227.3934645669291}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32472440944883,&quot;left&quot;:63.15692913385826,&quot;top&quot;:125.48181102362204,&quot;width&quot;:227.3934645669291}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32472440944883,&quot;left&quot;:63.15692913385826,&quot;top&quot;:125.48181102362204,&quot;width&quot;:227.3934645669291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32850393700784,&quot;left&quot;:58.00661417322834,&quot;top&quot;:122.75314960629922,&quot;width&quot;:843.986929133858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6721259842519,&quot;left&quot;:77.26677165354332,&quot;top&quot;:137.65496062992128,&quot;width&quot;:803.8494488188976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660629921259,&quot;left&quot;:0,&quot;top&quot;:119.0767716535433,&quot;width&quot;:960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3.7952755905511,&quot;left&quot;:431.35118110236215,&quot;top&quot;:39.33795275590551,&quot;width&quot;:432.6999212598426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4.8988976377953,&quot;left&quot;:55.35338582677165,&quot;top&quot;:131.4395275590551,&quot;width&quot;:847.44850393700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r2kq0e1">
      <a:majorFont>
        <a:latin typeface="思源黑体 CN"/>
        <a:ea typeface="思源黑体 CN"/>
        <a:cs typeface=""/>
      </a:majorFont>
      <a:minorFont>
        <a:latin typeface="思源黑体 CN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r2kq0e1">
      <a:majorFont>
        <a:latin typeface="思源黑体 CN"/>
        <a:ea typeface="思源黑体 CN"/>
        <a:cs typeface=""/>
      </a:majorFont>
      <a:minorFont>
        <a:latin typeface="思源黑体 CN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r2kq0e1">
      <a:majorFont>
        <a:latin typeface="思源黑体 CN"/>
        <a:ea typeface="思源黑体 CN"/>
        <a:cs typeface=""/>
      </a:majorFont>
      <a:minorFont>
        <a:latin typeface="思源黑体 CN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409</Words>
  <Application>Microsoft Office PowerPoint</Application>
  <PresentationFormat>宽屏</PresentationFormat>
  <Paragraphs>191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思源黑体 CN</vt:lpstr>
      <vt:lpstr>思源黑体 CN Regular</vt:lpstr>
      <vt:lpstr>Arial</vt:lpstr>
      <vt:lpstr>等线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Yuffa</dc:creator>
  <cp:lastModifiedBy>宏钉 李</cp:lastModifiedBy>
  <cp:revision>82</cp:revision>
  <dcterms:created xsi:type="dcterms:W3CDTF">2020-06-15T02:07:00Z</dcterms:created>
  <dcterms:modified xsi:type="dcterms:W3CDTF">2025-04-08T06:53:51Z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D4E7CD385067477BA9A11324F41A6BA8_11</vt:lpwstr>
  </property>
  <property fmtid="{D5CDD505-2E9C-101B-9397-08002B2CF9AE}" pid="3" name="KSOProductBuildVer">
    <vt:lpwstr>2052-12.1.0.20784</vt:lpwstr>
  </property>
</Properties>
</file>